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9" r:id="rId2"/>
  </p:sldMasterIdLst>
  <p:notesMasterIdLst>
    <p:notesMasterId r:id="rId6"/>
  </p:notesMasterIdLst>
  <p:sldIdLst>
    <p:sldId id="332" r:id="rId3"/>
    <p:sldId id="325" r:id="rId4"/>
    <p:sldId id="305" r:id="rId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9292"/>
        </a:solidFill>
        <a:effectLst/>
        <a:uFillTx/>
        <a:latin typeface="Ping LCG Bold"/>
        <a:ea typeface="Ping LCG Bold"/>
        <a:cs typeface="Ping LCG Bold"/>
        <a:sym typeface="Ping LCG Bold"/>
      </a:defRPr>
    </a:lvl1pPr>
    <a:lvl2pPr marL="0" marR="0" indent="0" algn="l"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9292"/>
        </a:solidFill>
        <a:effectLst/>
        <a:uFillTx/>
        <a:latin typeface="Ping LCG Bold"/>
        <a:ea typeface="Ping LCG Bold"/>
        <a:cs typeface="Ping LCG Bold"/>
        <a:sym typeface="Ping LCG Bold"/>
      </a:defRPr>
    </a:lvl2pPr>
    <a:lvl3pPr marL="0" marR="0" indent="0" algn="l"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9292"/>
        </a:solidFill>
        <a:effectLst/>
        <a:uFillTx/>
        <a:latin typeface="Ping LCG Bold"/>
        <a:ea typeface="Ping LCG Bold"/>
        <a:cs typeface="Ping LCG Bold"/>
        <a:sym typeface="Ping LCG Bold"/>
      </a:defRPr>
    </a:lvl3pPr>
    <a:lvl4pPr marL="0" marR="0" indent="0" algn="l"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9292"/>
        </a:solidFill>
        <a:effectLst/>
        <a:uFillTx/>
        <a:latin typeface="Ping LCG Bold"/>
        <a:ea typeface="Ping LCG Bold"/>
        <a:cs typeface="Ping LCG Bold"/>
        <a:sym typeface="Ping LCG Bold"/>
      </a:defRPr>
    </a:lvl4pPr>
    <a:lvl5pPr marL="0" marR="0" indent="0" algn="l"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9292"/>
        </a:solidFill>
        <a:effectLst/>
        <a:uFillTx/>
        <a:latin typeface="Ping LCG Bold"/>
        <a:ea typeface="Ping LCG Bold"/>
        <a:cs typeface="Ping LCG Bold"/>
        <a:sym typeface="Ping LCG Bold"/>
      </a:defRPr>
    </a:lvl5pPr>
    <a:lvl6pPr marL="0" marR="0" indent="0" algn="l"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9292"/>
        </a:solidFill>
        <a:effectLst/>
        <a:uFillTx/>
        <a:latin typeface="Ping LCG Bold"/>
        <a:ea typeface="Ping LCG Bold"/>
        <a:cs typeface="Ping LCG Bold"/>
        <a:sym typeface="Ping LCG Bold"/>
      </a:defRPr>
    </a:lvl6pPr>
    <a:lvl7pPr marL="0" marR="0" indent="0" algn="l"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9292"/>
        </a:solidFill>
        <a:effectLst/>
        <a:uFillTx/>
        <a:latin typeface="Ping LCG Bold"/>
        <a:ea typeface="Ping LCG Bold"/>
        <a:cs typeface="Ping LCG Bold"/>
        <a:sym typeface="Ping LCG Bold"/>
      </a:defRPr>
    </a:lvl7pPr>
    <a:lvl8pPr marL="0" marR="0" indent="0" algn="l"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9292"/>
        </a:solidFill>
        <a:effectLst/>
        <a:uFillTx/>
        <a:latin typeface="Ping LCG Bold"/>
        <a:ea typeface="Ping LCG Bold"/>
        <a:cs typeface="Ping LCG Bold"/>
        <a:sym typeface="Ping LCG Bold"/>
      </a:defRPr>
    </a:lvl8pPr>
    <a:lvl9pPr marL="0" marR="0" indent="0" algn="l"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9292"/>
        </a:solidFill>
        <a:effectLst/>
        <a:uFillTx/>
        <a:latin typeface="Ping LCG Bold"/>
        <a:ea typeface="Ping LCG Bold"/>
        <a:cs typeface="Ping LCG Bold"/>
        <a:sym typeface="Ping LCG Bol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B427"/>
    <a:srgbClr val="00A8DD"/>
    <a:srgbClr val="00A6E0"/>
    <a:srgbClr val="32B62A"/>
    <a:srgbClr val="179CDA"/>
    <a:srgbClr val="36B22D"/>
    <a:srgbClr val="00A5E3"/>
    <a:srgbClr val="FFFFFF"/>
    <a:srgbClr val="004B87"/>
    <a:srgbClr val="B8E0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Ping LCG Bold"/>
          <a:ea typeface="Ping LCG Bold"/>
          <a:cs typeface="Ping LCG Bold"/>
        </a:font>
        <a:srgbClr val="009292"/>
      </a:tcTxStyle>
      <a:tcStyle>
        <a:tcBdr>
          <a:left>
            <a:ln w="12700" cap="flat">
              <a:solidFill>
                <a:srgbClr val="929292"/>
              </a:solidFill>
              <a:prstDash val="solid"/>
              <a:round/>
            </a:ln>
          </a:left>
          <a:right>
            <a:ln w="12700" cap="flat">
              <a:solidFill>
                <a:srgbClr val="929292"/>
              </a:solidFill>
              <a:prstDash val="solid"/>
              <a:round/>
            </a:ln>
          </a:right>
          <a:top>
            <a:ln w="12700" cap="flat">
              <a:solidFill>
                <a:srgbClr val="929292"/>
              </a:solidFill>
              <a:prstDash val="solid"/>
              <a:round/>
            </a:ln>
          </a:top>
          <a:bottom>
            <a:ln w="12700" cap="flat">
              <a:solidFill>
                <a:srgbClr val="929292"/>
              </a:solidFill>
              <a:prstDash val="solid"/>
              <a:round/>
            </a:ln>
          </a:bottom>
          <a:insideH>
            <a:ln w="12700" cap="flat">
              <a:solidFill>
                <a:srgbClr val="929292"/>
              </a:solidFill>
              <a:prstDash val="solid"/>
              <a:round/>
            </a:ln>
          </a:insideH>
          <a:insideV>
            <a:ln w="12700" cap="flat">
              <a:solidFill>
                <a:srgbClr val="929292"/>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Ping LCG Bold"/>
          <a:ea typeface="Ping LCG Bold"/>
          <a:cs typeface="Ping LCG Bold"/>
        </a:font>
        <a:srgbClr val="929292"/>
      </a:tcTxStyle>
      <a:tcStyle>
        <a:tcBdr>
          <a:left>
            <a:ln w="12700" cap="flat">
              <a:solidFill>
                <a:srgbClr val="929292"/>
              </a:solidFill>
              <a:prstDash val="solid"/>
              <a:round/>
            </a:ln>
          </a:left>
          <a:right>
            <a:ln w="12700" cap="flat">
              <a:solidFill>
                <a:srgbClr val="929292"/>
              </a:solidFill>
              <a:prstDash val="solid"/>
              <a:round/>
            </a:ln>
          </a:right>
          <a:top>
            <a:ln w="12700" cap="flat">
              <a:solidFill>
                <a:srgbClr val="929292"/>
              </a:solidFill>
              <a:prstDash val="solid"/>
              <a:round/>
            </a:ln>
          </a:top>
          <a:bottom>
            <a:ln w="12700" cap="flat">
              <a:solidFill>
                <a:srgbClr val="929292"/>
              </a:solidFill>
              <a:prstDash val="solid"/>
              <a:round/>
            </a:ln>
          </a:bottom>
          <a:insideH>
            <a:ln w="12700" cap="flat">
              <a:solidFill>
                <a:srgbClr val="929292"/>
              </a:solidFill>
              <a:prstDash val="solid"/>
              <a:round/>
            </a:ln>
          </a:insideH>
          <a:insideV>
            <a:ln w="12700" cap="flat">
              <a:solidFill>
                <a:srgbClr val="929292"/>
              </a:solidFill>
              <a:prstDash val="solid"/>
              <a:round/>
            </a:ln>
          </a:insideV>
        </a:tcBdr>
        <a:fill>
          <a:solidFill>
            <a:schemeClr val="accent1"/>
          </a:solidFill>
        </a:fill>
      </a:tcStyle>
    </a:firstCol>
    <a:lastRow>
      <a:tcTxStyle b="on" i="off">
        <a:font>
          <a:latin typeface="Ping LCG Bold"/>
          <a:ea typeface="Ping LCG Bold"/>
          <a:cs typeface="Ping LCG Bold"/>
        </a:font>
        <a:srgbClr val="929292"/>
      </a:tcTxStyle>
      <a:tcStyle>
        <a:tcBdr>
          <a:left>
            <a:ln w="12700" cap="flat">
              <a:solidFill>
                <a:srgbClr val="929292"/>
              </a:solidFill>
              <a:prstDash val="solid"/>
              <a:round/>
            </a:ln>
          </a:left>
          <a:right>
            <a:ln w="12700" cap="flat">
              <a:solidFill>
                <a:srgbClr val="929292"/>
              </a:solidFill>
              <a:prstDash val="solid"/>
              <a:round/>
            </a:ln>
          </a:right>
          <a:top>
            <a:ln w="38100" cap="flat">
              <a:solidFill>
                <a:srgbClr val="929292"/>
              </a:solidFill>
              <a:prstDash val="solid"/>
              <a:round/>
            </a:ln>
          </a:top>
          <a:bottom>
            <a:ln w="12700" cap="flat">
              <a:solidFill>
                <a:srgbClr val="929292"/>
              </a:solidFill>
              <a:prstDash val="solid"/>
              <a:round/>
            </a:ln>
          </a:bottom>
          <a:insideH>
            <a:ln w="12700" cap="flat">
              <a:solidFill>
                <a:srgbClr val="929292"/>
              </a:solidFill>
              <a:prstDash val="solid"/>
              <a:round/>
            </a:ln>
          </a:insideH>
          <a:insideV>
            <a:ln w="12700" cap="flat">
              <a:solidFill>
                <a:srgbClr val="929292"/>
              </a:solidFill>
              <a:prstDash val="solid"/>
              <a:round/>
            </a:ln>
          </a:insideV>
        </a:tcBdr>
        <a:fill>
          <a:solidFill>
            <a:schemeClr val="accent1"/>
          </a:solidFill>
        </a:fill>
      </a:tcStyle>
    </a:lastRow>
    <a:firstRow>
      <a:tcTxStyle b="on" i="off">
        <a:font>
          <a:latin typeface="Ping LCG Bold"/>
          <a:ea typeface="Ping LCG Bold"/>
          <a:cs typeface="Ping LCG Bold"/>
        </a:font>
        <a:srgbClr val="929292"/>
      </a:tcTxStyle>
      <a:tcStyle>
        <a:tcBdr>
          <a:left>
            <a:ln w="12700" cap="flat">
              <a:solidFill>
                <a:srgbClr val="929292"/>
              </a:solidFill>
              <a:prstDash val="solid"/>
              <a:round/>
            </a:ln>
          </a:left>
          <a:right>
            <a:ln w="12700" cap="flat">
              <a:solidFill>
                <a:srgbClr val="929292"/>
              </a:solidFill>
              <a:prstDash val="solid"/>
              <a:round/>
            </a:ln>
          </a:right>
          <a:top>
            <a:ln w="12700" cap="flat">
              <a:solidFill>
                <a:srgbClr val="929292"/>
              </a:solidFill>
              <a:prstDash val="solid"/>
              <a:round/>
            </a:ln>
          </a:top>
          <a:bottom>
            <a:ln w="38100" cap="flat">
              <a:solidFill>
                <a:srgbClr val="929292"/>
              </a:solidFill>
              <a:prstDash val="solid"/>
              <a:round/>
            </a:ln>
          </a:bottom>
          <a:insideH>
            <a:ln w="12700" cap="flat">
              <a:solidFill>
                <a:srgbClr val="929292"/>
              </a:solidFill>
              <a:prstDash val="solid"/>
              <a:round/>
            </a:ln>
          </a:insideH>
          <a:insideV>
            <a:ln w="12700" cap="flat">
              <a:solidFill>
                <a:srgbClr val="929292"/>
              </a:solidFill>
              <a:prstDash val="solid"/>
              <a:round/>
            </a:ln>
          </a:insideV>
        </a:tcBdr>
        <a:fill>
          <a:solidFill>
            <a:schemeClr val="accent1"/>
          </a:solidFill>
        </a:fill>
      </a:tcStyle>
    </a:firstRow>
  </a:tblStyle>
  <a:tblStyle styleId="{C7B018BB-80A7-4F77-B60F-C8B233D01FF8}" styleName="">
    <a:tblBg/>
    <a:wholeTbl>
      <a:tcTxStyle b="on" i="off">
        <a:font>
          <a:latin typeface="Ping LCG Bold"/>
          <a:ea typeface="Ping LCG Bold"/>
          <a:cs typeface="Ping LCG Bold"/>
        </a:font>
        <a:srgbClr val="009292"/>
      </a:tcTxStyle>
      <a:tcStyle>
        <a:tcBdr>
          <a:left>
            <a:ln w="12700" cap="flat">
              <a:solidFill>
                <a:srgbClr val="929292"/>
              </a:solidFill>
              <a:prstDash val="solid"/>
              <a:round/>
            </a:ln>
          </a:left>
          <a:right>
            <a:ln w="12700" cap="flat">
              <a:solidFill>
                <a:srgbClr val="929292"/>
              </a:solidFill>
              <a:prstDash val="solid"/>
              <a:round/>
            </a:ln>
          </a:right>
          <a:top>
            <a:ln w="12700" cap="flat">
              <a:solidFill>
                <a:srgbClr val="929292"/>
              </a:solidFill>
              <a:prstDash val="solid"/>
              <a:round/>
            </a:ln>
          </a:top>
          <a:bottom>
            <a:ln w="12700" cap="flat">
              <a:solidFill>
                <a:srgbClr val="929292"/>
              </a:solidFill>
              <a:prstDash val="solid"/>
              <a:round/>
            </a:ln>
          </a:bottom>
          <a:insideH>
            <a:ln w="12700" cap="flat">
              <a:solidFill>
                <a:srgbClr val="929292"/>
              </a:solidFill>
              <a:prstDash val="solid"/>
              <a:round/>
            </a:ln>
          </a:insideH>
          <a:insideV>
            <a:ln w="12700" cap="flat">
              <a:solidFill>
                <a:srgbClr val="929292"/>
              </a:solidFill>
              <a:prstDash val="solid"/>
              <a:round/>
            </a:ln>
          </a:insideV>
        </a:tcBdr>
        <a:fill>
          <a:solidFill>
            <a:srgbClr val="D1F0CC"/>
          </a:solidFill>
        </a:fill>
      </a:tcStyle>
    </a:wholeTbl>
    <a:band2H>
      <a:tcTxStyle/>
      <a:tcStyle>
        <a:tcBdr/>
        <a:fill>
          <a:solidFill>
            <a:srgbClr val="EAF8E7"/>
          </a:solidFill>
        </a:fill>
      </a:tcStyle>
    </a:band2H>
    <a:firstCol>
      <a:tcTxStyle b="on" i="off">
        <a:font>
          <a:latin typeface="Ping LCG Bold"/>
          <a:ea typeface="Ping LCG Bold"/>
          <a:cs typeface="Ping LCG Bold"/>
        </a:font>
        <a:srgbClr val="929292"/>
      </a:tcTxStyle>
      <a:tcStyle>
        <a:tcBdr>
          <a:left>
            <a:ln w="12700" cap="flat">
              <a:solidFill>
                <a:srgbClr val="929292"/>
              </a:solidFill>
              <a:prstDash val="solid"/>
              <a:round/>
            </a:ln>
          </a:left>
          <a:right>
            <a:ln w="12700" cap="flat">
              <a:solidFill>
                <a:srgbClr val="929292"/>
              </a:solidFill>
              <a:prstDash val="solid"/>
              <a:round/>
            </a:ln>
          </a:right>
          <a:top>
            <a:ln w="12700" cap="flat">
              <a:solidFill>
                <a:srgbClr val="929292"/>
              </a:solidFill>
              <a:prstDash val="solid"/>
              <a:round/>
            </a:ln>
          </a:top>
          <a:bottom>
            <a:ln w="12700" cap="flat">
              <a:solidFill>
                <a:srgbClr val="929292"/>
              </a:solidFill>
              <a:prstDash val="solid"/>
              <a:round/>
            </a:ln>
          </a:bottom>
          <a:insideH>
            <a:ln w="12700" cap="flat">
              <a:solidFill>
                <a:srgbClr val="929292"/>
              </a:solidFill>
              <a:prstDash val="solid"/>
              <a:round/>
            </a:ln>
          </a:insideH>
          <a:insideV>
            <a:ln w="12700" cap="flat">
              <a:solidFill>
                <a:srgbClr val="929292"/>
              </a:solidFill>
              <a:prstDash val="solid"/>
              <a:round/>
            </a:ln>
          </a:insideV>
        </a:tcBdr>
        <a:fill>
          <a:solidFill>
            <a:schemeClr val="accent3"/>
          </a:solidFill>
        </a:fill>
      </a:tcStyle>
    </a:firstCol>
    <a:lastRow>
      <a:tcTxStyle b="on" i="off">
        <a:font>
          <a:latin typeface="Ping LCG Bold"/>
          <a:ea typeface="Ping LCG Bold"/>
          <a:cs typeface="Ping LCG Bold"/>
        </a:font>
        <a:srgbClr val="929292"/>
      </a:tcTxStyle>
      <a:tcStyle>
        <a:tcBdr>
          <a:left>
            <a:ln w="12700" cap="flat">
              <a:solidFill>
                <a:srgbClr val="929292"/>
              </a:solidFill>
              <a:prstDash val="solid"/>
              <a:round/>
            </a:ln>
          </a:left>
          <a:right>
            <a:ln w="12700" cap="flat">
              <a:solidFill>
                <a:srgbClr val="929292"/>
              </a:solidFill>
              <a:prstDash val="solid"/>
              <a:round/>
            </a:ln>
          </a:right>
          <a:top>
            <a:ln w="38100" cap="flat">
              <a:solidFill>
                <a:srgbClr val="929292"/>
              </a:solidFill>
              <a:prstDash val="solid"/>
              <a:round/>
            </a:ln>
          </a:top>
          <a:bottom>
            <a:ln w="12700" cap="flat">
              <a:solidFill>
                <a:srgbClr val="929292"/>
              </a:solidFill>
              <a:prstDash val="solid"/>
              <a:round/>
            </a:ln>
          </a:bottom>
          <a:insideH>
            <a:ln w="12700" cap="flat">
              <a:solidFill>
                <a:srgbClr val="929292"/>
              </a:solidFill>
              <a:prstDash val="solid"/>
              <a:round/>
            </a:ln>
          </a:insideH>
          <a:insideV>
            <a:ln w="12700" cap="flat">
              <a:solidFill>
                <a:srgbClr val="929292"/>
              </a:solidFill>
              <a:prstDash val="solid"/>
              <a:round/>
            </a:ln>
          </a:insideV>
        </a:tcBdr>
        <a:fill>
          <a:solidFill>
            <a:schemeClr val="accent3"/>
          </a:solidFill>
        </a:fill>
      </a:tcStyle>
    </a:lastRow>
    <a:firstRow>
      <a:tcTxStyle b="on" i="off">
        <a:font>
          <a:latin typeface="Ping LCG Bold"/>
          <a:ea typeface="Ping LCG Bold"/>
          <a:cs typeface="Ping LCG Bold"/>
        </a:font>
        <a:srgbClr val="929292"/>
      </a:tcTxStyle>
      <a:tcStyle>
        <a:tcBdr>
          <a:left>
            <a:ln w="12700" cap="flat">
              <a:solidFill>
                <a:srgbClr val="929292"/>
              </a:solidFill>
              <a:prstDash val="solid"/>
              <a:round/>
            </a:ln>
          </a:left>
          <a:right>
            <a:ln w="12700" cap="flat">
              <a:solidFill>
                <a:srgbClr val="929292"/>
              </a:solidFill>
              <a:prstDash val="solid"/>
              <a:round/>
            </a:ln>
          </a:right>
          <a:top>
            <a:ln w="12700" cap="flat">
              <a:solidFill>
                <a:srgbClr val="929292"/>
              </a:solidFill>
              <a:prstDash val="solid"/>
              <a:round/>
            </a:ln>
          </a:top>
          <a:bottom>
            <a:ln w="38100" cap="flat">
              <a:solidFill>
                <a:srgbClr val="929292"/>
              </a:solidFill>
              <a:prstDash val="solid"/>
              <a:round/>
            </a:ln>
          </a:bottom>
          <a:insideH>
            <a:ln w="12700" cap="flat">
              <a:solidFill>
                <a:srgbClr val="929292"/>
              </a:solidFill>
              <a:prstDash val="solid"/>
              <a:round/>
            </a:ln>
          </a:insideH>
          <a:insideV>
            <a:ln w="12700" cap="flat">
              <a:solidFill>
                <a:srgbClr val="929292"/>
              </a:solidFill>
              <a:prstDash val="solid"/>
              <a:round/>
            </a:ln>
          </a:insideV>
        </a:tcBdr>
        <a:fill>
          <a:solidFill>
            <a:schemeClr val="accent3"/>
          </a:solidFill>
        </a:fill>
      </a:tcStyle>
    </a:firstRow>
  </a:tblStyle>
  <a:tblStyle styleId="{EEE7283C-3CF3-47DC-8721-378D4A62B228}" styleName="">
    <a:tblBg/>
    <a:wholeTbl>
      <a:tcTxStyle b="on" i="off">
        <a:font>
          <a:latin typeface="Ping LCG Bold"/>
          <a:ea typeface="Ping LCG Bold"/>
          <a:cs typeface="Ping LCG Bold"/>
        </a:font>
        <a:srgbClr val="009292"/>
      </a:tcTxStyle>
      <a:tcStyle>
        <a:tcBdr>
          <a:left>
            <a:ln w="12700" cap="flat">
              <a:solidFill>
                <a:srgbClr val="929292"/>
              </a:solidFill>
              <a:prstDash val="solid"/>
              <a:round/>
            </a:ln>
          </a:left>
          <a:right>
            <a:ln w="12700" cap="flat">
              <a:solidFill>
                <a:srgbClr val="929292"/>
              </a:solidFill>
              <a:prstDash val="solid"/>
              <a:round/>
            </a:ln>
          </a:right>
          <a:top>
            <a:ln w="12700" cap="flat">
              <a:solidFill>
                <a:srgbClr val="929292"/>
              </a:solidFill>
              <a:prstDash val="solid"/>
              <a:round/>
            </a:ln>
          </a:top>
          <a:bottom>
            <a:ln w="12700" cap="flat">
              <a:solidFill>
                <a:srgbClr val="929292"/>
              </a:solidFill>
              <a:prstDash val="solid"/>
              <a:round/>
            </a:ln>
          </a:bottom>
          <a:insideH>
            <a:ln w="12700" cap="flat">
              <a:solidFill>
                <a:srgbClr val="929292"/>
              </a:solidFill>
              <a:prstDash val="solid"/>
              <a:round/>
            </a:ln>
          </a:insideH>
          <a:insideV>
            <a:ln w="12700" cap="flat">
              <a:solidFill>
                <a:srgbClr val="929292"/>
              </a:solidFill>
              <a:prstDash val="solid"/>
              <a:round/>
            </a:ln>
          </a:insideV>
        </a:tcBdr>
        <a:fill>
          <a:solidFill>
            <a:srgbClr val="F9D1E1"/>
          </a:solidFill>
        </a:fill>
      </a:tcStyle>
    </a:wholeTbl>
    <a:band2H>
      <a:tcTxStyle/>
      <a:tcStyle>
        <a:tcBdr/>
        <a:fill>
          <a:solidFill>
            <a:srgbClr val="FCE9F0"/>
          </a:solidFill>
        </a:fill>
      </a:tcStyle>
    </a:band2H>
    <a:firstCol>
      <a:tcTxStyle b="on" i="off">
        <a:font>
          <a:latin typeface="Ping LCG Bold"/>
          <a:ea typeface="Ping LCG Bold"/>
          <a:cs typeface="Ping LCG Bold"/>
        </a:font>
        <a:srgbClr val="929292"/>
      </a:tcTxStyle>
      <a:tcStyle>
        <a:tcBdr>
          <a:left>
            <a:ln w="12700" cap="flat">
              <a:solidFill>
                <a:srgbClr val="929292"/>
              </a:solidFill>
              <a:prstDash val="solid"/>
              <a:round/>
            </a:ln>
          </a:left>
          <a:right>
            <a:ln w="12700" cap="flat">
              <a:solidFill>
                <a:srgbClr val="929292"/>
              </a:solidFill>
              <a:prstDash val="solid"/>
              <a:round/>
            </a:ln>
          </a:right>
          <a:top>
            <a:ln w="12700" cap="flat">
              <a:solidFill>
                <a:srgbClr val="929292"/>
              </a:solidFill>
              <a:prstDash val="solid"/>
              <a:round/>
            </a:ln>
          </a:top>
          <a:bottom>
            <a:ln w="12700" cap="flat">
              <a:solidFill>
                <a:srgbClr val="929292"/>
              </a:solidFill>
              <a:prstDash val="solid"/>
              <a:round/>
            </a:ln>
          </a:bottom>
          <a:insideH>
            <a:ln w="12700" cap="flat">
              <a:solidFill>
                <a:srgbClr val="929292"/>
              </a:solidFill>
              <a:prstDash val="solid"/>
              <a:round/>
            </a:ln>
          </a:insideH>
          <a:insideV>
            <a:ln w="12700" cap="flat">
              <a:solidFill>
                <a:srgbClr val="929292"/>
              </a:solidFill>
              <a:prstDash val="solid"/>
              <a:round/>
            </a:ln>
          </a:insideV>
        </a:tcBdr>
        <a:fill>
          <a:solidFill>
            <a:schemeClr val="accent6"/>
          </a:solidFill>
        </a:fill>
      </a:tcStyle>
    </a:firstCol>
    <a:lastRow>
      <a:tcTxStyle b="on" i="off">
        <a:font>
          <a:latin typeface="Ping LCG Bold"/>
          <a:ea typeface="Ping LCG Bold"/>
          <a:cs typeface="Ping LCG Bold"/>
        </a:font>
        <a:srgbClr val="929292"/>
      </a:tcTxStyle>
      <a:tcStyle>
        <a:tcBdr>
          <a:left>
            <a:ln w="12700" cap="flat">
              <a:solidFill>
                <a:srgbClr val="929292"/>
              </a:solidFill>
              <a:prstDash val="solid"/>
              <a:round/>
            </a:ln>
          </a:left>
          <a:right>
            <a:ln w="12700" cap="flat">
              <a:solidFill>
                <a:srgbClr val="929292"/>
              </a:solidFill>
              <a:prstDash val="solid"/>
              <a:round/>
            </a:ln>
          </a:right>
          <a:top>
            <a:ln w="38100" cap="flat">
              <a:solidFill>
                <a:srgbClr val="929292"/>
              </a:solidFill>
              <a:prstDash val="solid"/>
              <a:round/>
            </a:ln>
          </a:top>
          <a:bottom>
            <a:ln w="12700" cap="flat">
              <a:solidFill>
                <a:srgbClr val="929292"/>
              </a:solidFill>
              <a:prstDash val="solid"/>
              <a:round/>
            </a:ln>
          </a:bottom>
          <a:insideH>
            <a:ln w="12700" cap="flat">
              <a:solidFill>
                <a:srgbClr val="929292"/>
              </a:solidFill>
              <a:prstDash val="solid"/>
              <a:round/>
            </a:ln>
          </a:insideH>
          <a:insideV>
            <a:ln w="12700" cap="flat">
              <a:solidFill>
                <a:srgbClr val="929292"/>
              </a:solidFill>
              <a:prstDash val="solid"/>
              <a:round/>
            </a:ln>
          </a:insideV>
        </a:tcBdr>
        <a:fill>
          <a:solidFill>
            <a:schemeClr val="accent6"/>
          </a:solidFill>
        </a:fill>
      </a:tcStyle>
    </a:lastRow>
    <a:firstRow>
      <a:tcTxStyle b="on" i="off">
        <a:font>
          <a:latin typeface="Ping LCG Bold"/>
          <a:ea typeface="Ping LCG Bold"/>
          <a:cs typeface="Ping LCG Bold"/>
        </a:font>
        <a:srgbClr val="929292"/>
      </a:tcTxStyle>
      <a:tcStyle>
        <a:tcBdr>
          <a:left>
            <a:ln w="12700" cap="flat">
              <a:solidFill>
                <a:srgbClr val="929292"/>
              </a:solidFill>
              <a:prstDash val="solid"/>
              <a:round/>
            </a:ln>
          </a:left>
          <a:right>
            <a:ln w="12700" cap="flat">
              <a:solidFill>
                <a:srgbClr val="929292"/>
              </a:solidFill>
              <a:prstDash val="solid"/>
              <a:round/>
            </a:ln>
          </a:right>
          <a:top>
            <a:ln w="12700" cap="flat">
              <a:solidFill>
                <a:srgbClr val="929292"/>
              </a:solidFill>
              <a:prstDash val="solid"/>
              <a:round/>
            </a:ln>
          </a:top>
          <a:bottom>
            <a:ln w="38100" cap="flat">
              <a:solidFill>
                <a:srgbClr val="929292"/>
              </a:solidFill>
              <a:prstDash val="solid"/>
              <a:round/>
            </a:ln>
          </a:bottom>
          <a:insideH>
            <a:ln w="12700" cap="flat">
              <a:solidFill>
                <a:srgbClr val="929292"/>
              </a:solidFill>
              <a:prstDash val="solid"/>
              <a:round/>
            </a:ln>
          </a:insideH>
          <a:insideV>
            <a:ln w="12700" cap="flat">
              <a:solidFill>
                <a:srgbClr val="929292"/>
              </a:solidFill>
              <a:prstDash val="solid"/>
              <a:round/>
            </a:ln>
          </a:insideV>
        </a:tcBdr>
        <a:fill>
          <a:solidFill>
            <a:schemeClr val="accent6"/>
          </a:solidFill>
        </a:fill>
      </a:tcStyle>
    </a:firstRow>
  </a:tblStyle>
  <a:tblStyle styleId="{CF821DB8-F4EB-4A41-A1BA-3FCAFE7338EE}" styleName="">
    <a:tblBg/>
    <a:wholeTbl>
      <a:tcTxStyle b="on" i="off">
        <a:font>
          <a:latin typeface="Ping LCG Bold"/>
          <a:ea typeface="Ping LCG Bold"/>
          <a:cs typeface="Ping LCG Bold"/>
        </a:font>
        <a:srgbClr val="00929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EEE"/>
          </a:solidFill>
        </a:fill>
      </a:tcStyle>
    </a:wholeTbl>
    <a:band2H>
      <a:tcTxStyle/>
      <a:tcStyle>
        <a:tcBdr/>
        <a:fill>
          <a:solidFill>
            <a:srgbClr val="929292"/>
          </a:solidFill>
        </a:fill>
      </a:tcStyle>
    </a:band2H>
    <a:firstCol>
      <a:tcTxStyle b="on" i="off">
        <a:font>
          <a:latin typeface="Ping LCG Bold"/>
          <a:ea typeface="Ping LCG Bold"/>
          <a:cs typeface="Ping LCG Bold"/>
        </a:font>
        <a:srgbClr val="92929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Ping LCG Bold"/>
          <a:ea typeface="Ping LCG Bold"/>
          <a:cs typeface="Ping LCG Bold"/>
        </a:font>
        <a:srgbClr val="009292"/>
      </a:tcTxStyle>
      <a:tcStyle>
        <a:tcBdr>
          <a:left>
            <a:ln w="12700" cap="flat">
              <a:noFill/>
              <a:miter lim="400000"/>
            </a:ln>
          </a:left>
          <a:right>
            <a:ln w="12700" cap="flat">
              <a:noFill/>
              <a:miter lim="400000"/>
            </a:ln>
          </a:right>
          <a:top>
            <a:ln w="50800" cap="flat">
              <a:solidFill>
                <a:srgbClr val="009292"/>
              </a:solidFill>
              <a:prstDash val="solid"/>
              <a:round/>
            </a:ln>
          </a:top>
          <a:bottom>
            <a:ln w="25400" cap="flat">
              <a:solidFill>
                <a:srgbClr val="009292"/>
              </a:solidFill>
              <a:prstDash val="solid"/>
              <a:round/>
            </a:ln>
          </a:bottom>
          <a:insideH>
            <a:ln w="12700" cap="flat">
              <a:noFill/>
              <a:miter lim="400000"/>
            </a:ln>
          </a:insideH>
          <a:insideV>
            <a:ln w="12700" cap="flat">
              <a:noFill/>
              <a:miter lim="400000"/>
            </a:ln>
          </a:insideV>
        </a:tcBdr>
        <a:fill>
          <a:solidFill>
            <a:srgbClr val="929292"/>
          </a:solidFill>
        </a:fill>
      </a:tcStyle>
    </a:lastRow>
    <a:firstRow>
      <a:tcTxStyle b="on" i="off">
        <a:font>
          <a:latin typeface="Ping LCG Bold"/>
          <a:ea typeface="Ping LCG Bold"/>
          <a:cs typeface="Ping LCG Bold"/>
        </a:font>
        <a:srgbClr val="929292"/>
      </a:tcTxStyle>
      <a:tcStyle>
        <a:tcBdr>
          <a:left>
            <a:ln w="12700" cap="flat">
              <a:noFill/>
              <a:miter lim="400000"/>
            </a:ln>
          </a:left>
          <a:right>
            <a:ln w="12700" cap="flat">
              <a:noFill/>
              <a:miter lim="400000"/>
            </a:ln>
          </a:right>
          <a:top>
            <a:ln w="25400" cap="flat">
              <a:solidFill>
                <a:srgbClr val="009292"/>
              </a:solidFill>
              <a:prstDash val="solid"/>
              <a:round/>
            </a:ln>
          </a:top>
          <a:bottom>
            <a:ln w="25400" cap="flat">
              <a:solidFill>
                <a:srgbClr val="00929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Ping LCG Bold"/>
          <a:ea typeface="Ping LCG Bold"/>
          <a:cs typeface="Ping LCG Bold"/>
        </a:font>
        <a:srgbClr val="009292"/>
      </a:tcTxStyle>
      <a:tcStyle>
        <a:tcBdr>
          <a:left>
            <a:ln w="12700" cap="flat">
              <a:solidFill>
                <a:srgbClr val="929292"/>
              </a:solidFill>
              <a:prstDash val="solid"/>
              <a:round/>
            </a:ln>
          </a:left>
          <a:right>
            <a:ln w="12700" cap="flat">
              <a:solidFill>
                <a:srgbClr val="929292"/>
              </a:solidFill>
              <a:prstDash val="solid"/>
              <a:round/>
            </a:ln>
          </a:right>
          <a:top>
            <a:ln w="12700" cap="flat">
              <a:solidFill>
                <a:srgbClr val="929292"/>
              </a:solidFill>
              <a:prstDash val="solid"/>
              <a:round/>
            </a:ln>
          </a:top>
          <a:bottom>
            <a:ln w="12700" cap="flat">
              <a:solidFill>
                <a:srgbClr val="929292"/>
              </a:solidFill>
              <a:prstDash val="solid"/>
              <a:round/>
            </a:ln>
          </a:bottom>
          <a:insideH>
            <a:ln w="12700" cap="flat">
              <a:solidFill>
                <a:srgbClr val="929292"/>
              </a:solidFill>
              <a:prstDash val="solid"/>
              <a:round/>
            </a:ln>
          </a:insideH>
          <a:insideV>
            <a:ln w="12700" cap="flat">
              <a:solidFill>
                <a:srgbClr val="929292"/>
              </a:solidFill>
              <a:prstDash val="solid"/>
              <a:round/>
            </a:ln>
          </a:insideV>
        </a:tcBdr>
        <a:fill>
          <a:solidFill>
            <a:srgbClr val="CADBDB"/>
          </a:solidFill>
        </a:fill>
      </a:tcStyle>
    </a:wholeTbl>
    <a:band2H>
      <a:tcTxStyle/>
      <a:tcStyle>
        <a:tcBdr/>
        <a:fill>
          <a:solidFill>
            <a:srgbClr val="E6EEEE"/>
          </a:solidFill>
        </a:fill>
      </a:tcStyle>
    </a:band2H>
    <a:firstCol>
      <a:tcTxStyle b="on" i="off">
        <a:font>
          <a:latin typeface="Ping LCG Bold"/>
          <a:ea typeface="Ping LCG Bold"/>
          <a:cs typeface="Ping LCG Bold"/>
        </a:font>
        <a:srgbClr val="929292"/>
      </a:tcTxStyle>
      <a:tcStyle>
        <a:tcBdr>
          <a:left>
            <a:ln w="12700" cap="flat">
              <a:solidFill>
                <a:srgbClr val="929292"/>
              </a:solidFill>
              <a:prstDash val="solid"/>
              <a:round/>
            </a:ln>
          </a:left>
          <a:right>
            <a:ln w="12700" cap="flat">
              <a:solidFill>
                <a:srgbClr val="929292"/>
              </a:solidFill>
              <a:prstDash val="solid"/>
              <a:round/>
            </a:ln>
          </a:right>
          <a:top>
            <a:ln w="12700" cap="flat">
              <a:solidFill>
                <a:srgbClr val="929292"/>
              </a:solidFill>
              <a:prstDash val="solid"/>
              <a:round/>
            </a:ln>
          </a:top>
          <a:bottom>
            <a:ln w="12700" cap="flat">
              <a:solidFill>
                <a:srgbClr val="929292"/>
              </a:solidFill>
              <a:prstDash val="solid"/>
              <a:round/>
            </a:ln>
          </a:bottom>
          <a:insideH>
            <a:ln w="12700" cap="flat">
              <a:solidFill>
                <a:srgbClr val="929292"/>
              </a:solidFill>
              <a:prstDash val="solid"/>
              <a:round/>
            </a:ln>
          </a:insideH>
          <a:insideV>
            <a:ln w="12700" cap="flat">
              <a:solidFill>
                <a:srgbClr val="929292"/>
              </a:solidFill>
              <a:prstDash val="solid"/>
              <a:round/>
            </a:ln>
          </a:insideV>
        </a:tcBdr>
        <a:fill>
          <a:solidFill>
            <a:srgbClr val="009292"/>
          </a:solidFill>
        </a:fill>
      </a:tcStyle>
    </a:firstCol>
    <a:lastRow>
      <a:tcTxStyle b="on" i="off">
        <a:font>
          <a:latin typeface="Ping LCG Bold"/>
          <a:ea typeface="Ping LCG Bold"/>
          <a:cs typeface="Ping LCG Bold"/>
        </a:font>
        <a:srgbClr val="929292"/>
      </a:tcTxStyle>
      <a:tcStyle>
        <a:tcBdr>
          <a:left>
            <a:ln w="12700" cap="flat">
              <a:solidFill>
                <a:srgbClr val="929292"/>
              </a:solidFill>
              <a:prstDash val="solid"/>
              <a:round/>
            </a:ln>
          </a:left>
          <a:right>
            <a:ln w="12700" cap="flat">
              <a:solidFill>
                <a:srgbClr val="929292"/>
              </a:solidFill>
              <a:prstDash val="solid"/>
              <a:round/>
            </a:ln>
          </a:right>
          <a:top>
            <a:ln w="38100" cap="flat">
              <a:solidFill>
                <a:srgbClr val="929292"/>
              </a:solidFill>
              <a:prstDash val="solid"/>
              <a:round/>
            </a:ln>
          </a:top>
          <a:bottom>
            <a:ln w="12700" cap="flat">
              <a:solidFill>
                <a:srgbClr val="929292"/>
              </a:solidFill>
              <a:prstDash val="solid"/>
              <a:round/>
            </a:ln>
          </a:bottom>
          <a:insideH>
            <a:ln w="12700" cap="flat">
              <a:solidFill>
                <a:srgbClr val="929292"/>
              </a:solidFill>
              <a:prstDash val="solid"/>
              <a:round/>
            </a:ln>
          </a:insideH>
          <a:insideV>
            <a:ln w="12700" cap="flat">
              <a:solidFill>
                <a:srgbClr val="929292"/>
              </a:solidFill>
              <a:prstDash val="solid"/>
              <a:round/>
            </a:ln>
          </a:insideV>
        </a:tcBdr>
        <a:fill>
          <a:solidFill>
            <a:srgbClr val="009292"/>
          </a:solidFill>
        </a:fill>
      </a:tcStyle>
    </a:lastRow>
    <a:firstRow>
      <a:tcTxStyle b="on" i="off">
        <a:font>
          <a:latin typeface="Ping LCG Bold"/>
          <a:ea typeface="Ping LCG Bold"/>
          <a:cs typeface="Ping LCG Bold"/>
        </a:font>
        <a:srgbClr val="929292"/>
      </a:tcTxStyle>
      <a:tcStyle>
        <a:tcBdr>
          <a:left>
            <a:ln w="12700" cap="flat">
              <a:solidFill>
                <a:srgbClr val="929292"/>
              </a:solidFill>
              <a:prstDash val="solid"/>
              <a:round/>
            </a:ln>
          </a:left>
          <a:right>
            <a:ln w="12700" cap="flat">
              <a:solidFill>
                <a:srgbClr val="929292"/>
              </a:solidFill>
              <a:prstDash val="solid"/>
              <a:round/>
            </a:ln>
          </a:right>
          <a:top>
            <a:ln w="12700" cap="flat">
              <a:solidFill>
                <a:srgbClr val="929292"/>
              </a:solidFill>
              <a:prstDash val="solid"/>
              <a:round/>
            </a:ln>
          </a:top>
          <a:bottom>
            <a:ln w="38100" cap="flat">
              <a:solidFill>
                <a:srgbClr val="929292"/>
              </a:solidFill>
              <a:prstDash val="solid"/>
              <a:round/>
            </a:ln>
          </a:bottom>
          <a:insideH>
            <a:ln w="12700" cap="flat">
              <a:solidFill>
                <a:srgbClr val="929292"/>
              </a:solidFill>
              <a:prstDash val="solid"/>
              <a:round/>
            </a:ln>
          </a:insideH>
          <a:insideV>
            <a:ln w="12700" cap="flat">
              <a:solidFill>
                <a:srgbClr val="929292"/>
              </a:solidFill>
              <a:prstDash val="solid"/>
              <a:round/>
            </a:ln>
          </a:insideV>
        </a:tcBdr>
        <a:fill>
          <a:solidFill>
            <a:srgbClr val="009292"/>
          </a:solidFill>
        </a:fill>
      </a:tcStyle>
    </a:firstRow>
  </a:tblStyle>
  <a:tblStyle styleId="{2708684C-4D16-4618-839F-0558EEFCDFE6}" styleName="">
    <a:tblBg/>
    <a:wholeTbl>
      <a:tcTxStyle b="on" i="off">
        <a:font>
          <a:latin typeface="Ping LCG Bold"/>
          <a:ea typeface="Ping LCG Bold"/>
          <a:cs typeface="Ping LCG Bold"/>
        </a:font>
        <a:srgbClr val="929292"/>
      </a:tcTxStyle>
      <a:tcStyle>
        <a:tcBdr>
          <a:left>
            <a:ln w="12700" cap="flat">
              <a:solidFill>
                <a:srgbClr val="929292"/>
              </a:solidFill>
              <a:prstDash val="solid"/>
              <a:round/>
            </a:ln>
          </a:left>
          <a:right>
            <a:ln w="12700" cap="flat">
              <a:solidFill>
                <a:srgbClr val="929292"/>
              </a:solidFill>
              <a:prstDash val="solid"/>
              <a:round/>
            </a:ln>
          </a:right>
          <a:top>
            <a:ln w="12700" cap="flat">
              <a:solidFill>
                <a:srgbClr val="929292"/>
              </a:solidFill>
              <a:prstDash val="solid"/>
              <a:round/>
            </a:ln>
          </a:top>
          <a:bottom>
            <a:ln w="12700" cap="flat">
              <a:solidFill>
                <a:srgbClr val="929292"/>
              </a:solidFill>
              <a:prstDash val="solid"/>
              <a:round/>
            </a:ln>
          </a:bottom>
          <a:insideH>
            <a:ln w="12700" cap="flat">
              <a:solidFill>
                <a:srgbClr val="929292"/>
              </a:solidFill>
              <a:prstDash val="solid"/>
              <a:round/>
            </a:ln>
          </a:insideH>
          <a:insideV>
            <a:ln w="12700" cap="flat">
              <a:solidFill>
                <a:srgbClr val="929292"/>
              </a:solidFill>
              <a:prstDash val="solid"/>
              <a:round/>
            </a:ln>
          </a:insideV>
        </a:tcBdr>
        <a:fill>
          <a:solidFill>
            <a:srgbClr val="929292">
              <a:alpha val="20000"/>
            </a:srgbClr>
          </a:solidFill>
        </a:fill>
      </a:tcStyle>
    </a:wholeTbl>
    <a:band2H>
      <a:tcTxStyle/>
      <a:tcStyle>
        <a:tcBdr/>
        <a:fill>
          <a:solidFill>
            <a:srgbClr val="FFFFFF"/>
          </a:solidFill>
        </a:fill>
      </a:tcStyle>
    </a:band2H>
    <a:firstCol>
      <a:tcTxStyle b="on" i="off">
        <a:font>
          <a:latin typeface="Ping LCG Bold"/>
          <a:ea typeface="Ping LCG Bold"/>
          <a:cs typeface="Ping LCG Bold"/>
        </a:font>
        <a:srgbClr val="929292"/>
      </a:tcTxStyle>
      <a:tcStyle>
        <a:tcBdr>
          <a:left>
            <a:ln w="12700" cap="flat">
              <a:solidFill>
                <a:srgbClr val="929292"/>
              </a:solidFill>
              <a:prstDash val="solid"/>
              <a:round/>
            </a:ln>
          </a:left>
          <a:right>
            <a:ln w="12700" cap="flat">
              <a:solidFill>
                <a:srgbClr val="929292"/>
              </a:solidFill>
              <a:prstDash val="solid"/>
              <a:round/>
            </a:ln>
          </a:right>
          <a:top>
            <a:ln w="12700" cap="flat">
              <a:solidFill>
                <a:srgbClr val="929292"/>
              </a:solidFill>
              <a:prstDash val="solid"/>
              <a:round/>
            </a:ln>
          </a:top>
          <a:bottom>
            <a:ln w="12700" cap="flat">
              <a:solidFill>
                <a:srgbClr val="929292"/>
              </a:solidFill>
              <a:prstDash val="solid"/>
              <a:round/>
            </a:ln>
          </a:bottom>
          <a:insideH>
            <a:ln w="12700" cap="flat">
              <a:solidFill>
                <a:srgbClr val="929292"/>
              </a:solidFill>
              <a:prstDash val="solid"/>
              <a:round/>
            </a:ln>
          </a:insideH>
          <a:insideV>
            <a:ln w="12700" cap="flat">
              <a:solidFill>
                <a:srgbClr val="929292"/>
              </a:solidFill>
              <a:prstDash val="solid"/>
              <a:round/>
            </a:ln>
          </a:insideV>
        </a:tcBdr>
        <a:fill>
          <a:solidFill>
            <a:srgbClr val="929292">
              <a:alpha val="20000"/>
            </a:srgbClr>
          </a:solidFill>
        </a:fill>
      </a:tcStyle>
    </a:firstCol>
    <a:lastRow>
      <a:tcTxStyle b="on" i="off">
        <a:font>
          <a:latin typeface="Ping LCG Bold"/>
          <a:ea typeface="Ping LCG Bold"/>
          <a:cs typeface="Ping LCG Bold"/>
        </a:font>
        <a:srgbClr val="929292"/>
      </a:tcTxStyle>
      <a:tcStyle>
        <a:tcBdr>
          <a:left>
            <a:ln w="12700" cap="flat">
              <a:solidFill>
                <a:srgbClr val="929292"/>
              </a:solidFill>
              <a:prstDash val="solid"/>
              <a:round/>
            </a:ln>
          </a:left>
          <a:right>
            <a:ln w="12700" cap="flat">
              <a:solidFill>
                <a:srgbClr val="929292"/>
              </a:solidFill>
              <a:prstDash val="solid"/>
              <a:round/>
            </a:ln>
          </a:right>
          <a:top>
            <a:ln w="50800" cap="flat">
              <a:solidFill>
                <a:srgbClr val="929292"/>
              </a:solidFill>
              <a:prstDash val="solid"/>
              <a:round/>
            </a:ln>
          </a:top>
          <a:bottom>
            <a:ln w="12700" cap="flat">
              <a:solidFill>
                <a:srgbClr val="929292"/>
              </a:solidFill>
              <a:prstDash val="solid"/>
              <a:round/>
            </a:ln>
          </a:bottom>
          <a:insideH>
            <a:ln w="12700" cap="flat">
              <a:solidFill>
                <a:srgbClr val="929292"/>
              </a:solidFill>
              <a:prstDash val="solid"/>
              <a:round/>
            </a:ln>
          </a:insideH>
          <a:insideV>
            <a:ln w="12700" cap="flat">
              <a:solidFill>
                <a:srgbClr val="929292"/>
              </a:solidFill>
              <a:prstDash val="solid"/>
              <a:round/>
            </a:ln>
          </a:insideV>
        </a:tcBdr>
        <a:fill>
          <a:noFill/>
        </a:fill>
      </a:tcStyle>
    </a:lastRow>
    <a:firstRow>
      <a:tcTxStyle b="on" i="off">
        <a:font>
          <a:latin typeface="Ping LCG Bold"/>
          <a:ea typeface="Ping LCG Bold"/>
          <a:cs typeface="Ping LCG Bold"/>
        </a:font>
        <a:srgbClr val="929292"/>
      </a:tcTxStyle>
      <a:tcStyle>
        <a:tcBdr>
          <a:left>
            <a:ln w="12700" cap="flat">
              <a:solidFill>
                <a:srgbClr val="929292"/>
              </a:solidFill>
              <a:prstDash val="solid"/>
              <a:round/>
            </a:ln>
          </a:left>
          <a:right>
            <a:ln w="12700" cap="flat">
              <a:solidFill>
                <a:srgbClr val="929292"/>
              </a:solidFill>
              <a:prstDash val="solid"/>
              <a:round/>
            </a:ln>
          </a:right>
          <a:top>
            <a:ln w="12700" cap="flat">
              <a:solidFill>
                <a:srgbClr val="929292"/>
              </a:solidFill>
              <a:prstDash val="solid"/>
              <a:round/>
            </a:ln>
          </a:top>
          <a:bottom>
            <a:ln w="25400" cap="flat">
              <a:solidFill>
                <a:srgbClr val="929292"/>
              </a:solidFill>
              <a:prstDash val="solid"/>
              <a:round/>
            </a:ln>
          </a:bottom>
          <a:insideH>
            <a:ln w="12700" cap="flat">
              <a:solidFill>
                <a:srgbClr val="929292"/>
              </a:solidFill>
              <a:prstDash val="solid"/>
              <a:round/>
            </a:ln>
          </a:insideH>
          <a:insideV>
            <a:ln w="12700" cap="flat">
              <a:solidFill>
                <a:srgbClr val="929292"/>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24"/>
    <p:restoredTop sz="94694"/>
  </p:normalViewPr>
  <p:slideViewPr>
    <p:cSldViewPr snapToGrid="0">
      <p:cViewPr varScale="1">
        <p:scale>
          <a:sx n="55" d="100"/>
          <a:sy n="55" d="100"/>
        </p:scale>
        <p:origin x="1098" y="7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5" name="Shape 775"/>
          <p:cNvSpPr>
            <a:spLocks noGrp="1" noRot="1" noChangeAspect="1"/>
          </p:cNvSpPr>
          <p:nvPr>
            <p:ph type="sldImg"/>
          </p:nvPr>
        </p:nvSpPr>
        <p:spPr>
          <a:xfrm>
            <a:off x="1143000" y="685800"/>
            <a:ext cx="4572000" cy="3429000"/>
          </a:xfrm>
          <a:prstGeom prst="rect">
            <a:avLst/>
          </a:prstGeom>
        </p:spPr>
        <p:txBody>
          <a:bodyPr/>
          <a:lstStyle/>
          <a:p>
            <a:endParaRPr/>
          </a:p>
        </p:txBody>
      </p:sp>
      <p:sp>
        <p:nvSpPr>
          <p:cNvPr id="776" name="Shape 77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Ping LCG Regular"/>
      </a:defRPr>
    </a:lvl1pPr>
    <a:lvl2pPr indent="228600" defTabSz="457200" latinLnBrk="0">
      <a:lnSpc>
        <a:spcPct val="117999"/>
      </a:lnSpc>
      <a:defRPr sz="2200">
        <a:latin typeface="+mj-lt"/>
        <a:ea typeface="+mj-ea"/>
        <a:cs typeface="+mj-cs"/>
        <a:sym typeface="Ping LCG Regular"/>
      </a:defRPr>
    </a:lvl2pPr>
    <a:lvl3pPr indent="457200" defTabSz="457200" latinLnBrk="0">
      <a:lnSpc>
        <a:spcPct val="117999"/>
      </a:lnSpc>
      <a:defRPr sz="2200">
        <a:latin typeface="+mj-lt"/>
        <a:ea typeface="+mj-ea"/>
        <a:cs typeface="+mj-cs"/>
        <a:sym typeface="Ping LCG Regular"/>
      </a:defRPr>
    </a:lvl3pPr>
    <a:lvl4pPr indent="685800" defTabSz="457200" latinLnBrk="0">
      <a:lnSpc>
        <a:spcPct val="117999"/>
      </a:lnSpc>
      <a:defRPr sz="2200">
        <a:latin typeface="+mj-lt"/>
        <a:ea typeface="+mj-ea"/>
        <a:cs typeface="+mj-cs"/>
        <a:sym typeface="Ping LCG Regular"/>
      </a:defRPr>
    </a:lvl4pPr>
    <a:lvl5pPr indent="914400" defTabSz="457200" latinLnBrk="0">
      <a:lnSpc>
        <a:spcPct val="117999"/>
      </a:lnSpc>
      <a:defRPr sz="2200">
        <a:latin typeface="+mj-lt"/>
        <a:ea typeface="+mj-ea"/>
        <a:cs typeface="+mj-cs"/>
        <a:sym typeface="Ping LCG Regular"/>
      </a:defRPr>
    </a:lvl5pPr>
    <a:lvl6pPr indent="1143000" defTabSz="457200" latinLnBrk="0">
      <a:lnSpc>
        <a:spcPct val="117999"/>
      </a:lnSpc>
      <a:defRPr sz="2200">
        <a:latin typeface="+mj-lt"/>
        <a:ea typeface="+mj-ea"/>
        <a:cs typeface="+mj-cs"/>
        <a:sym typeface="Ping LCG Regular"/>
      </a:defRPr>
    </a:lvl6pPr>
    <a:lvl7pPr indent="1371600" defTabSz="457200" latinLnBrk="0">
      <a:lnSpc>
        <a:spcPct val="117999"/>
      </a:lnSpc>
      <a:defRPr sz="2200">
        <a:latin typeface="+mj-lt"/>
        <a:ea typeface="+mj-ea"/>
        <a:cs typeface="+mj-cs"/>
        <a:sym typeface="Ping LCG Regular"/>
      </a:defRPr>
    </a:lvl7pPr>
    <a:lvl8pPr indent="1600200" defTabSz="457200" latinLnBrk="0">
      <a:lnSpc>
        <a:spcPct val="117999"/>
      </a:lnSpc>
      <a:defRPr sz="2200">
        <a:latin typeface="+mj-lt"/>
        <a:ea typeface="+mj-ea"/>
        <a:cs typeface="+mj-cs"/>
        <a:sym typeface="Ping LCG Regular"/>
      </a:defRPr>
    </a:lvl8pPr>
    <a:lvl9pPr indent="1828800" defTabSz="457200" latinLnBrk="0">
      <a:lnSpc>
        <a:spcPct val="117999"/>
      </a:lnSpc>
      <a:defRPr sz="2200">
        <a:latin typeface="+mj-lt"/>
        <a:ea typeface="+mj-ea"/>
        <a:cs typeface="+mj-cs"/>
        <a:sym typeface="Ping LCG Regular"/>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ue-Green Thread Top Right">
    <p:spTree>
      <p:nvGrpSpPr>
        <p:cNvPr id="1" name=""/>
        <p:cNvGrpSpPr/>
        <p:nvPr/>
      </p:nvGrpSpPr>
      <p:grpSpPr>
        <a:xfrm>
          <a:off x="0" y="0"/>
          <a:ext cx="0" cy="0"/>
          <a:chOff x="0" y="0"/>
          <a:chExt cx="0" cy="0"/>
        </a:xfrm>
      </p:grpSpPr>
      <p:sp>
        <p:nvSpPr>
          <p:cNvPr id="241" name="Slide Number"/>
          <p:cNvSpPr txBox="1">
            <a:spLocks noGrp="1"/>
          </p:cNvSpPr>
          <p:nvPr>
            <p:ph type="sldNum" sz="quarter" idx="2"/>
          </p:nvPr>
        </p:nvSpPr>
        <p:spPr>
          <a:xfrm>
            <a:off x="23115136" y="13233400"/>
            <a:ext cx="1078364" cy="317500"/>
          </a:xfrm>
          <a:prstGeom prst="rect">
            <a:avLst/>
          </a:prstGeom>
        </p:spPr>
        <p:txBody>
          <a:bodyPr/>
          <a:lstStyle>
            <a:lvl1pPr>
              <a:defRPr sz="1400"/>
            </a:lvl1pPr>
          </a:lstStyle>
          <a:p>
            <a:fld id="{86CB4B4D-7CA3-9044-876B-883B54F8677D}" type="slidenum">
              <a:t>‹#›</a:t>
            </a:fld>
            <a:endParaRPr/>
          </a:p>
        </p:txBody>
      </p:sp>
      <p:pic>
        <p:nvPicPr>
          <p:cNvPr id="245" name="Image" descr="Image"/>
          <p:cNvPicPr>
            <a:picLocks noChangeAspect="1"/>
          </p:cNvPicPr>
          <p:nvPr/>
        </p:nvPicPr>
        <p:blipFill rotWithShape="1">
          <a:blip r:embed="rId2"/>
          <a:srcRect t="62449" r="76284"/>
          <a:stretch/>
        </p:blipFill>
        <p:spPr>
          <a:xfrm>
            <a:off x="18601033" y="0"/>
            <a:ext cx="5782968" cy="5150474"/>
          </a:xfrm>
          <a:prstGeom prst="rect">
            <a:avLst/>
          </a:prstGeom>
          <a:ln w="12700">
            <a:miter lim="400000"/>
          </a:ln>
        </p:spPr>
      </p:pic>
      <p:sp>
        <p:nvSpPr>
          <p:cNvPr id="2" name="Body text here. Lorem ipsum dolor sit amet, consectetur adipiscing elit, sed do eiusmod tempor incididunt ut labore et dolore magna aliqua. Ut enim ad minim veniam, quis nostrud exercitation ullamco laboris nisi ut aliquip ex ea commodo consequat. Duis a">
            <a:extLst>
              <a:ext uri="{FF2B5EF4-FFF2-40B4-BE49-F238E27FC236}">
                <a16:creationId xmlns:a16="http://schemas.microsoft.com/office/drawing/2014/main" id="{50F8F597-0A7E-5B23-5D6C-93B31B984595}"/>
              </a:ext>
            </a:extLst>
          </p:cNvPr>
          <p:cNvSpPr txBox="1"/>
          <p:nvPr userDrawn="1"/>
        </p:nvSpPr>
        <p:spPr>
          <a:xfrm>
            <a:off x="1271837" y="8831182"/>
            <a:ext cx="17906500"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spcBef>
                <a:spcPts val="5900"/>
              </a:spcBef>
              <a:defRPr sz="2600">
                <a:solidFill>
                  <a:srgbClr val="000000"/>
                </a:solidFill>
                <a:latin typeface="Peridot PE Regular"/>
                <a:ea typeface="Peridot PE Regular"/>
                <a:cs typeface="Peridot PE Regular"/>
                <a:sym typeface="Peridot PE Regular"/>
              </a:defRPr>
            </a:lvl1pPr>
          </a:lstStyle>
          <a:p>
            <a:pPr marL="0" marR="0" indent="0" algn="l" defTabSz="825500" rtl="0" eaLnBrk="1" fontAlgn="auto" latinLnBrk="0" hangingPunct="0">
              <a:lnSpc>
                <a:spcPct val="100000"/>
              </a:lnSpc>
              <a:spcBef>
                <a:spcPts val="5900"/>
              </a:spcBef>
              <a:spcAft>
                <a:spcPts val="0"/>
              </a:spcAft>
              <a:buClrTx/>
              <a:buSzTx/>
              <a:buFontTx/>
              <a:buNone/>
              <a:tabLst/>
              <a:defRPr/>
            </a:pPr>
            <a:endParaRPr lang="en-GB" sz="3200"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24D3A-796D-7C39-4EC1-74E3A3765708}"/>
              </a:ext>
            </a:extLst>
          </p:cNvPr>
          <p:cNvSpPr>
            <a:spLocks noGrp="1"/>
          </p:cNvSpPr>
          <p:nvPr>
            <p:ph type="title"/>
          </p:nvPr>
        </p:nvSpPr>
        <p:spPr>
          <a:xfrm>
            <a:off x="1679575" y="914400"/>
            <a:ext cx="7864475" cy="3200400"/>
          </a:xfrm>
          <a:prstGeom prst="rect">
            <a:avLst/>
          </a:prstGeo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7EA28EC6-D907-C43B-95DB-DC7C65ED6736}"/>
              </a:ext>
            </a:extLst>
          </p:cNvPr>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49DD4B68-C64E-B284-32B4-98D7A2251EB5}"/>
              </a:ext>
            </a:extLst>
          </p:cNvPr>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E48F16-3BF8-633B-D48B-33D44A19F248}"/>
              </a:ext>
            </a:extLst>
          </p:cNvPr>
          <p:cNvSpPr>
            <a:spLocks noGrp="1"/>
          </p:cNvSpPr>
          <p:nvPr>
            <p:ph type="dt" sz="half" idx="10"/>
          </p:nvPr>
        </p:nvSpPr>
        <p:spPr>
          <a:xfrm>
            <a:off x="1676400" y="12712700"/>
            <a:ext cx="5486400" cy="730250"/>
          </a:xfrm>
          <a:prstGeom prst="rect">
            <a:avLst/>
          </a:prstGeom>
        </p:spPr>
        <p:txBody>
          <a:bodyPr/>
          <a:lstStyle/>
          <a:p>
            <a:fld id="{60A0C6B3-2ABC-3C48-8299-A80A7D3FE119}" type="datetimeFigureOut">
              <a:rPr lang="en-NL" smtClean="0"/>
              <a:t>01/24/2024</a:t>
            </a:fld>
            <a:endParaRPr lang="en-NL"/>
          </a:p>
        </p:txBody>
      </p:sp>
      <p:sp>
        <p:nvSpPr>
          <p:cNvPr id="6" name="Footer Placeholder 5">
            <a:extLst>
              <a:ext uri="{FF2B5EF4-FFF2-40B4-BE49-F238E27FC236}">
                <a16:creationId xmlns:a16="http://schemas.microsoft.com/office/drawing/2014/main" id="{1737318F-6EE5-867C-B66F-692A2FDC3BF5}"/>
              </a:ext>
            </a:extLst>
          </p:cNvPr>
          <p:cNvSpPr>
            <a:spLocks noGrp="1"/>
          </p:cNvSpPr>
          <p:nvPr>
            <p:ph type="ftr" sz="quarter" idx="11"/>
          </p:nvPr>
        </p:nvSpPr>
        <p:spPr>
          <a:xfrm>
            <a:off x="8077200" y="12712700"/>
            <a:ext cx="8229600" cy="730250"/>
          </a:xfrm>
          <a:prstGeom prst="rect">
            <a:avLst/>
          </a:prstGeom>
        </p:spPr>
        <p:txBody>
          <a:bodyPr/>
          <a:lstStyle/>
          <a:p>
            <a:endParaRPr lang="en-NL"/>
          </a:p>
        </p:txBody>
      </p:sp>
      <p:sp>
        <p:nvSpPr>
          <p:cNvPr id="7" name="Slide Number Placeholder 6">
            <a:extLst>
              <a:ext uri="{FF2B5EF4-FFF2-40B4-BE49-F238E27FC236}">
                <a16:creationId xmlns:a16="http://schemas.microsoft.com/office/drawing/2014/main" id="{76A97CD4-BD96-61BB-1B51-096568C791CC}"/>
              </a:ext>
            </a:extLst>
          </p:cNvPr>
          <p:cNvSpPr>
            <a:spLocks noGrp="1"/>
          </p:cNvSpPr>
          <p:nvPr>
            <p:ph type="sldNum" sz="quarter" idx="12"/>
          </p:nvPr>
        </p:nvSpPr>
        <p:spPr>
          <a:xfrm>
            <a:off x="17221200" y="12712700"/>
            <a:ext cx="5486400" cy="730250"/>
          </a:xfrm>
          <a:prstGeom prst="rect">
            <a:avLst/>
          </a:prstGeom>
        </p:spPr>
        <p:txBody>
          <a:bodyPr/>
          <a:lstStyle/>
          <a:p>
            <a:fld id="{F3903EFC-29DC-4D42-B5C8-DB222EBBBB1A}" type="slidenum">
              <a:rPr lang="en-NL" smtClean="0"/>
              <a:t>‹#›</a:t>
            </a:fld>
            <a:endParaRPr lang="en-NL"/>
          </a:p>
        </p:txBody>
      </p:sp>
    </p:spTree>
    <p:extLst>
      <p:ext uri="{BB962C8B-B14F-4D97-AF65-F5344CB8AC3E}">
        <p14:creationId xmlns:p14="http://schemas.microsoft.com/office/powerpoint/2010/main" val="3197472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15F6-1E85-6AAB-53D4-D234C15AD7DE}"/>
              </a:ext>
            </a:extLst>
          </p:cNvPr>
          <p:cNvSpPr>
            <a:spLocks noGrp="1"/>
          </p:cNvSpPr>
          <p:nvPr>
            <p:ph type="title"/>
          </p:nvPr>
        </p:nvSpPr>
        <p:spPr>
          <a:xfrm>
            <a:off x="1679575" y="914400"/>
            <a:ext cx="7864475" cy="3200400"/>
          </a:xfrm>
          <a:prstGeom prst="rect">
            <a:avLst/>
          </a:prstGeo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3F2778E7-4E6D-0C82-145F-E5A37BC77CEE}"/>
              </a:ext>
            </a:extLst>
          </p:cNvPr>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C6B1056E-2D54-5A70-1794-BA4339E78FEB}"/>
              </a:ext>
            </a:extLst>
          </p:cNvPr>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F54C86-A01A-E8BC-DD25-70906D5C2D56}"/>
              </a:ext>
            </a:extLst>
          </p:cNvPr>
          <p:cNvSpPr>
            <a:spLocks noGrp="1"/>
          </p:cNvSpPr>
          <p:nvPr>
            <p:ph type="dt" sz="half" idx="10"/>
          </p:nvPr>
        </p:nvSpPr>
        <p:spPr>
          <a:xfrm>
            <a:off x="1676400" y="12712700"/>
            <a:ext cx="5486400" cy="730250"/>
          </a:xfrm>
          <a:prstGeom prst="rect">
            <a:avLst/>
          </a:prstGeom>
        </p:spPr>
        <p:txBody>
          <a:bodyPr/>
          <a:lstStyle/>
          <a:p>
            <a:fld id="{60A0C6B3-2ABC-3C48-8299-A80A7D3FE119}" type="datetimeFigureOut">
              <a:rPr lang="en-NL" smtClean="0"/>
              <a:t>01/24/2024</a:t>
            </a:fld>
            <a:endParaRPr lang="en-NL"/>
          </a:p>
        </p:txBody>
      </p:sp>
      <p:sp>
        <p:nvSpPr>
          <p:cNvPr id="6" name="Footer Placeholder 5">
            <a:extLst>
              <a:ext uri="{FF2B5EF4-FFF2-40B4-BE49-F238E27FC236}">
                <a16:creationId xmlns:a16="http://schemas.microsoft.com/office/drawing/2014/main" id="{74FB9882-9985-DADA-2B3D-4AD9A8D67E28}"/>
              </a:ext>
            </a:extLst>
          </p:cNvPr>
          <p:cNvSpPr>
            <a:spLocks noGrp="1"/>
          </p:cNvSpPr>
          <p:nvPr>
            <p:ph type="ftr" sz="quarter" idx="11"/>
          </p:nvPr>
        </p:nvSpPr>
        <p:spPr>
          <a:xfrm>
            <a:off x="8077200" y="12712700"/>
            <a:ext cx="8229600" cy="730250"/>
          </a:xfrm>
          <a:prstGeom prst="rect">
            <a:avLst/>
          </a:prstGeom>
        </p:spPr>
        <p:txBody>
          <a:bodyPr/>
          <a:lstStyle/>
          <a:p>
            <a:endParaRPr lang="en-NL"/>
          </a:p>
        </p:txBody>
      </p:sp>
      <p:sp>
        <p:nvSpPr>
          <p:cNvPr id="7" name="Slide Number Placeholder 6">
            <a:extLst>
              <a:ext uri="{FF2B5EF4-FFF2-40B4-BE49-F238E27FC236}">
                <a16:creationId xmlns:a16="http://schemas.microsoft.com/office/drawing/2014/main" id="{6EABE1D4-1E3A-C464-EF05-7F55A1E4F4AA}"/>
              </a:ext>
            </a:extLst>
          </p:cNvPr>
          <p:cNvSpPr>
            <a:spLocks noGrp="1"/>
          </p:cNvSpPr>
          <p:nvPr>
            <p:ph type="sldNum" sz="quarter" idx="12"/>
          </p:nvPr>
        </p:nvSpPr>
        <p:spPr>
          <a:xfrm>
            <a:off x="17221200" y="12712700"/>
            <a:ext cx="5486400" cy="730250"/>
          </a:xfrm>
          <a:prstGeom prst="rect">
            <a:avLst/>
          </a:prstGeom>
        </p:spPr>
        <p:txBody>
          <a:bodyPr/>
          <a:lstStyle/>
          <a:p>
            <a:fld id="{F3903EFC-29DC-4D42-B5C8-DB222EBBBB1A}" type="slidenum">
              <a:rPr lang="en-NL" smtClean="0"/>
              <a:t>‹#›</a:t>
            </a:fld>
            <a:endParaRPr lang="en-NL"/>
          </a:p>
        </p:txBody>
      </p:sp>
    </p:spTree>
    <p:extLst>
      <p:ext uri="{BB962C8B-B14F-4D97-AF65-F5344CB8AC3E}">
        <p14:creationId xmlns:p14="http://schemas.microsoft.com/office/powerpoint/2010/main" val="363149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729A-423B-A115-1904-C17024430276}"/>
              </a:ext>
            </a:extLst>
          </p:cNvPr>
          <p:cNvSpPr>
            <a:spLocks noGrp="1"/>
          </p:cNvSpPr>
          <p:nvPr>
            <p:ph type="title"/>
          </p:nvPr>
        </p:nvSpPr>
        <p:spPr>
          <a:xfrm>
            <a:off x="1676400" y="730250"/>
            <a:ext cx="21031200" cy="2651125"/>
          </a:xfrm>
          <a:prstGeom prst="rect">
            <a:avLst/>
          </a:prstGeom>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46267EC7-777B-16CF-ED6A-190AFB7FDDAB}"/>
              </a:ext>
            </a:extLst>
          </p:cNvPr>
          <p:cNvSpPr>
            <a:spLocks noGrp="1"/>
          </p:cNvSpPr>
          <p:nvPr>
            <p:ph type="body" orient="vert" idx="1"/>
          </p:nvPr>
        </p:nvSpPr>
        <p:spPr>
          <a:xfrm>
            <a:off x="1676400" y="3651250"/>
            <a:ext cx="21031200" cy="870267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88B4E62-4794-6639-C1C2-AA23641963BC}"/>
              </a:ext>
            </a:extLst>
          </p:cNvPr>
          <p:cNvSpPr>
            <a:spLocks noGrp="1"/>
          </p:cNvSpPr>
          <p:nvPr>
            <p:ph type="dt" sz="half" idx="10"/>
          </p:nvPr>
        </p:nvSpPr>
        <p:spPr>
          <a:xfrm>
            <a:off x="1676400" y="12712700"/>
            <a:ext cx="5486400" cy="730250"/>
          </a:xfrm>
          <a:prstGeom prst="rect">
            <a:avLst/>
          </a:prstGeom>
        </p:spPr>
        <p:txBody>
          <a:bodyPr/>
          <a:lstStyle/>
          <a:p>
            <a:fld id="{60A0C6B3-2ABC-3C48-8299-A80A7D3FE119}" type="datetimeFigureOut">
              <a:rPr lang="en-NL" smtClean="0"/>
              <a:t>01/24/2024</a:t>
            </a:fld>
            <a:endParaRPr lang="en-NL"/>
          </a:p>
        </p:txBody>
      </p:sp>
      <p:sp>
        <p:nvSpPr>
          <p:cNvPr id="5" name="Footer Placeholder 4">
            <a:extLst>
              <a:ext uri="{FF2B5EF4-FFF2-40B4-BE49-F238E27FC236}">
                <a16:creationId xmlns:a16="http://schemas.microsoft.com/office/drawing/2014/main" id="{BD683772-21A7-6E75-E24F-53E3762D33F4}"/>
              </a:ext>
            </a:extLst>
          </p:cNvPr>
          <p:cNvSpPr>
            <a:spLocks noGrp="1"/>
          </p:cNvSpPr>
          <p:nvPr>
            <p:ph type="ftr" sz="quarter" idx="11"/>
          </p:nvPr>
        </p:nvSpPr>
        <p:spPr>
          <a:xfrm>
            <a:off x="8077200" y="12712700"/>
            <a:ext cx="8229600" cy="730250"/>
          </a:xfrm>
          <a:prstGeom prst="rect">
            <a:avLst/>
          </a:prstGeom>
        </p:spPr>
        <p:txBody>
          <a:bodyPr/>
          <a:lstStyle/>
          <a:p>
            <a:endParaRPr lang="en-NL"/>
          </a:p>
        </p:txBody>
      </p:sp>
      <p:sp>
        <p:nvSpPr>
          <p:cNvPr id="6" name="Slide Number Placeholder 5">
            <a:extLst>
              <a:ext uri="{FF2B5EF4-FFF2-40B4-BE49-F238E27FC236}">
                <a16:creationId xmlns:a16="http://schemas.microsoft.com/office/drawing/2014/main" id="{781E50E6-6B28-E033-4C19-B97161E0199B}"/>
              </a:ext>
            </a:extLst>
          </p:cNvPr>
          <p:cNvSpPr>
            <a:spLocks noGrp="1"/>
          </p:cNvSpPr>
          <p:nvPr>
            <p:ph type="sldNum" sz="quarter" idx="12"/>
          </p:nvPr>
        </p:nvSpPr>
        <p:spPr>
          <a:xfrm>
            <a:off x="17221200" y="12712700"/>
            <a:ext cx="5486400" cy="730250"/>
          </a:xfrm>
          <a:prstGeom prst="rect">
            <a:avLst/>
          </a:prstGeom>
        </p:spPr>
        <p:txBody>
          <a:bodyPr/>
          <a:lstStyle/>
          <a:p>
            <a:fld id="{F3903EFC-29DC-4D42-B5C8-DB222EBBBB1A}" type="slidenum">
              <a:rPr lang="en-NL" smtClean="0"/>
              <a:t>‹#›</a:t>
            </a:fld>
            <a:endParaRPr lang="en-NL"/>
          </a:p>
        </p:txBody>
      </p:sp>
    </p:spTree>
    <p:extLst>
      <p:ext uri="{BB962C8B-B14F-4D97-AF65-F5344CB8AC3E}">
        <p14:creationId xmlns:p14="http://schemas.microsoft.com/office/powerpoint/2010/main" val="165143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252614-AEDD-49DD-AA2C-3C68C76AF323}"/>
              </a:ext>
            </a:extLst>
          </p:cNvPr>
          <p:cNvSpPr>
            <a:spLocks noGrp="1"/>
          </p:cNvSpPr>
          <p:nvPr>
            <p:ph type="title" orient="vert"/>
          </p:nvPr>
        </p:nvSpPr>
        <p:spPr>
          <a:xfrm>
            <a:off x="17449800" y="730250"/>
            <a:ext cx="5257800" cy="11623675"/>
          </a:xfrm>
          <a:prstGeom prst="rect">
            <a:avLst/>
          </a:prstGeo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2E2B1996-F6C9-25E3-3C1F-3DF53DAC9F7F}"/>
              </a:ext>
            </a:extLst>
          </p:cNvPr>
          <p:cNvSpPr>
            <a:spLocks noGrp="1"/>
          </p:cNvSpPr>
          <p:nvPr>
            <p:ph type="body" orient="vert" idx="1"/>
          </p:nvPr>
        </p:nvSpPr>
        <p:spPr>
          <a:xfrm>
            <a:off x="1676400" y="730250"/>
            <a:ext cx="15621000" cy="1162367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29E0F93-4744-3419-2B7F-1081BFAE63CE}"/>
              </a:ext>
            </a:extLst>
          </p:cNvPr>
          <p:cNvSpPr>
            <a:spLocks noGrp="1"/>
          </p:cNvSpPr>
          <p:nvPr>
            <p:ph type="dt" sz="half" idx="10"/>
          </p:nvPr>
        </p:nvSpPr>
        <p:spPr>
          <a:xfrm>
            <a:off x="1676400" y="12712700"/>
            <a:ext cx="5486400" cy="730250"/>
          </a:xfrm>
          <a:prstGeom prst="rect">
            <a:avLst/>
          </a:prstGeom>
        </p:spPr>
        <p:txBody>
          <a:bodyPr/>
          <a:lstStyle/>
          <a:p>
            <a:fld id="{60A0C6B3-2ABC-3C48-8299-A80A7D3FE119}" type="datetimeFigureOut">
              <a:rPr lang="en-NL" smtClean="0"/>
              <a:t>01/24/2024</a:t>
            </a:fld>
            <a:endParaRPr lang="en-NL"/>
          </a:p>
        </p:txBody>
      </p:sp>
      <p:sp>
        <p:nvSpPr>
          <p:cNvPr id="5" name="Footer Placeholder 4">
            <a:extLst>
              <a:ext uri="{FF2B5EF4-FFF2-40B4-BE49-F238E27FC236}">
                <a16:creationId xmlns:a16="http://schemas.microsoft.com/office/drawing/2014/main" id="{83CBD55B-88BA-B647-DB40-AE7B56818016}"/>
              </a:ext>
            </a:extLst>
          </p:cNvPr>
          <p:cNvSpPr>
            <a:spLocks noGrp="1"/>
          </p:cNvSpPr>
          <p:nvPr>
            <p:ph type="ftr" sz="quarter" idx="11"/>
          </p:nvPr>
        </p:nvSpPr>
        <p:spPr>
          <a:xfrm>
            <a:off x="8077200" y="12712700"/>
            <a:ext cx="8229600" cy="730250"/>
          </a:xfrm>
          <a:prstGeom prst="rect">
            <a:avLst/>
          </a:prstGeom>
        </p:spPr>
        <p:txBody>
          <a:bodyPr/>
          <a:lstStyle/>
          <a:p>
            <a:endParaRPr lang="en-NL"/>
          </a:p>
        </p:txBody>
      </p:sp>
      <p:sp>
        <p:nvSpPr>
          <p:cNvPr id="6" name="Slide Number Placeholder 5">
            <a:extLst>
              <a:ext uri="{FF2B5EF4-FFF2-40B4-BE49-F238E27FC236}">
                <a16:creationId xmlns:a16="http://schemas.microsoft.com/office/drawing/2014/main" id="{970F8C81-EEA2-195C-7BCC-8C217344010B}"/>
              </a:ext>
            </a:extLst>
          </p:cNvPr>
          <p:cNvSpPr>
            <a:spLocks noGrp="1"/>
          </p:cNvSpPr>
          <p:nvPr>
            <p:ph type="sldNum" sz="quarter" idx="12"/>
          </p:nvPr>
        </p:nvSpPr>
        <p:spPr>
          <a:xfrm>
            <a:off x="17221200" y="12712700"/>
            <a:ext cx="5486400" cy="730250"/>
          </a:xfrm>
          <a:prstGeom prst="rect">
            <a:avLst/>
          </a:prstGeom>
        </p:spPr>
        <p:txBody>
          <a:bodyPr/>
          <a:lstStyle/>
          <a:p>
            <a:fld id="{F3903EFC-29DC-4D42-B5C8-DB222EBBBB1A}" type="slidenum">
              <a:rPr lang="en-NL" smtClean="0"/>
              <a:t>‹#›</a:t>
            </a:fld>
            <a:endParaRPr lang="en-NL"/>
          </a:p>
        </p:txBody>
      </p:sp>
    </p:spTree>
    <p:extLst>
      <p:ext uri="{BB962C8B-B14F-4D97-AF65-F5344CB8AC3E}">
        <p14:creationId xmlns:p14="http://schemas.microsoft.com/office/powerpoint/2010/main" val="201867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Last page">
    <p:spTree>
      <p:nvGrpSpPr>
        <p:cNvPr id="1" name=""/>
        <p:cNvGrpSpPr/>
        <p:nvPr/>
      </p:nvGrpSpPr>
      <p:grpSpPr>
        <a:xfrm>
          <a:off x="0" y="0"/>
          <a:ext cx="0" cy="0"/>
          <a:chOff x="0" y="0"/>
          <a:chExt cx="0" cy="0"/>
        </a:xfrm>
      </p:grpSpPr>
      <p:pic>
        <p:nvPicPr>
          <p:cNvPr id="4" name="Picture 3" descr="A blue green black and black rectangle&#10;&#10;Description automatically generated with low confidence">
            <a:extLst>
              <a:ext uri="{FF2B5EF4-FFF2-40B4-BE49-F238E27FC236}">
                <a16:creationId xmlns:a16="http://schemas.microsoft.com/office/drawing/2014/main" id="{BA88237D-01FB-0C4A-E0B5-6954C2A4D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24377650" cy="13719573"/>
          </a:xfrm>
          <a:prstGeom prst="rect">
            <a:avLst/>
          </a:prstGeom>
        </p:spPr>
      </p:pic>
      <p:sp>
        <p:nvSpPr>
          <p:cNvPr id="7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413D-C7D4-C840-626C-A4DB1313783C}"/>
              </a:ext>
            </a:extLst>
          </p:cNvPr>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3F861377-E6CD-2F44-1D96-8508ACB5C576}"/>
              </a:ext>
            </a:extLst>
          </p:cNvPr>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E50FF621-978D-C1DB-ACF8-5F7F0E3DB336}"/>
              </a:ext>
            </a:extLst>
          </p:cNvPr>
          <p:cNvSpPr>
            <a:spLocks noGrp="1"/>
          </p:cNvSpPr>
          <p:nvPr>
            <p:ph type="dt" sz="half" idx="10"/>
          </p:nvPr>
        </p:nvSpPr>
        <p:spPr>
          <a:xfrm>
            <a:off x="1676400" y="12712700"/>
            <a:ext cx="5486400" cy="730250"/>
          </a:xfrm>
          <a:prstGeom prst="rect">
            <a:avLst/>
          </a:prstGeom>
        </p:spPr>
        <p:txBody>
          <a:bodyPr/>
          <a:lstStyle/>
          <a:p>
            <a:fld id="{60A0C6B3-2ABC-3C48-8299-A80A7D3FE119}" type="datetimeFigureOut">
              <a:rPr lang="en-NL" smtClean="0"/>
              <a:t>01/24/2024</a:t>
            </a:fld>
            <a:endParaRPr lang="en-NL"/>
          </a:p>
        </p:txBody>
      </p:sp>
      <p:sp>
        <p:nvSpPr>
          <p:cNvPr id="5" name="Footer Placeholder 4">
            <a:extLst>
              <a:ext uri="{FF2B5EF4-FFF2-40B4-BE49-F238E27FC236}">
                <a16:creationId xmlns:a16="http://schemas.microsoft.com/office/drawing/2014/main" id="{4C85F5AA-6193-0C06-D75F-801FE8296A15}"/>
              </a:ext>
            </a:extLst>
          </p:cNvPr>
          <p:cNvSpPr>
            <a:spLocks noGrp="1"/>
          </p:cNvSpPr>
          <p:nvPr>
            <p:ph type="ftr" sz="quarter" idx="11"/>
          </p:nvPr>
        </p:nvSpPr>
        <p:spPr>
          <a:xfrm>
            <a:off x="8077200" y="12712700"/>
            <a:ext cx="8229600" cy="730250"/>
          </a:xfrm>
          <a:prstGeom prst="rect">
            <a:avLst/>
          </a:prstGeom>
        </p:spPr>
        <p:txBody>
          <a:bodyPr/>
          <a:lstStyle/>
          <a:p>
            <a:endParaRPr lang="en-NL"/>
          </a:p>
        </p:txBody>
      </p:sp>
      <p:sp>
        <p:nvSpPr>
          <p:cNvPr id="6" name="Slide Number Placeholder 5">
            <a:extLst>
              <a:ext uri="{FF2B5EF4-FFF2-40B4-BE49-F238E27FC236}">
                <a16:creationId xmlns:a16="http://schemas.microsoft.com/office/drawing/2014/main" id="{0BC81409-727B-33F9-F3B1-D82B79B003C0}"/>
              </a:ext>
            </a:extLst>
          </p:cNvPr>
          <p:cNvSpPr>
            <a:spLocks noGrp="1"/>
          </p:cNvSpPr>
          <p:nvPr>
            <p:ph type="sldNum" sz="quarter" idx="12"/>
          </p:nvPr>
        </p:nvSpPr>
        <p:spPr>
          <a:xfrm>
            <a:off x="17221200" y="12712700"/>
            <a:ext cx="5486400" cy="730250"/>
          </a:xfrm>
          <a:prstGeom prst="rect">
            <a:avLst/>
          </a:prstGeom>
        </p:spPr>
        <p:txBody>
          <a:bodyPr/>
          <a:lstStyle/>
          <a:p>
            <a:fld id="{F3903EFC-29DC-4D42-B5C8-DB222EBBBB1A}" type="slidenum">
              <a:rPr lang="en-NL" smtClean="0"/>
              <a:t>‹#›</a:t>
            </a:fld>
            <a:endParaRPr lang="en-NL"/>
          </a:p>
        </p:txBody>
      </p:sp>
    </p:spTree>
    <p:extLst>
      <p:ext uri="{BB962C8B-B14F-4D97-AF65-F5344CB8AC3E}">
        <p14:creationId xmlns:p14="http://schemas.microsoft.com/office/powerpoint/2010/main" val="3070162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E2BC-F8A8-D524-D3E6-C08CE2671B0C}"/>
              </a:ext>
            </a:extLst>
          </p:cNvPr>
          <p:cNvSpPr>
            <a:spLocks noGrp="1"/>
          </p:cNvSpPr>
          <p:nvPr>
            <p:ph type="title"/>
          </p:nvPr>
        </p:nvSpPr>
        <p:spPr>
          <a:xfrm>
            <a:off x="1676400" y="730250"/>
            <a:ext cx="21031200" cy="2651125"/>
          </a:xfrm>
          <a:prstGeom prst="rect">
            <a:avLst/>
          </a:prstGeom>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7A9F4B97-4317-C7AD-3A5F-A3FA0B066DFB}"/>
              </a:ext>
            </a:extLst>
          </p:cNvPr>
          <p:cNvSpPr>
            <a:spLocks noGrp="1"/>
          </p:cNvSpPr>
          <p:nvPr>
            <p:ph idx="1"/>
          </p:nvPr>
        </p:nvSpPr>
        <p:spPr>
          <a:xfrm>
            <a:off x="1676400" y="3651250"/>
            <a:ext cx="21031200" cy="870267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9CB65EC0-2EB0-5F8A-603B-AABA9D636920}"/>
              </a:ext>
            </a:extLst>
          </p:cNvPr>
          <p:cNvSpPr>
            <a:spLocks noGrp="1"/>
          </p:cNvSpPr>
          <p:nvPr>
            <p:ph type="dt" sz="half" idx="10"/>
          </p:nvPr>
        </p:nvSpPr>
        <p:spPr>
          <a:xfrm>
            <a:off x="1676400" y="12712700"/>
            <a:ext cx="5486400" cy="730250"/>
          </a:xfrm>
          <a:prstGeom prst="rect">
            <a:avLst/>
          </a:prstGeom>
        </p:spPr>
        <p:txBody>
          <a:bodyPr/>
          <a:lstStyle/>
          <a:p>
            <a:fld id="{60A0C6B3-2ABC-3C48-8299-A80A7D3FE119}" type="datetimeFigureOut">
              <a:rPr lang="en-NL" smtClean="0"/>
              <a:t>01/24/2024</a:t>
            </a:fld>
            <a:endParaRPr lang="en-NL"/>
          </a:p>
        </p:txBody>
      </p:sp>
      <p:sp>
        <p:nvSpPr>
          <p:cNvPr id="5" name="Footer Placeholder 4">
            <a:extLst>
              <a:ext uri="{FF2B5EF4-FFF2-40B4-BE49-F238E27FC236}">
                <a16:creationId xmlns:a16="http://schemas.microsoft.com/office/drawing/2014/main" id="{16BB163D-D265-1AF0-1532-2E059FE46186}"/>
              </a:ext>
            </a:extLst>
          </p:cNvPr>
          <p:cNvSpPr>
            <a:spLocks noGrp="1"/>
          </p:cNvSpPr>
          <p:nvPr>
            <p:ph type="ftr" sz="quarter" idx="11"/>
          </p:nvPr>
        </p:nvSpPr>
        <p:spPr>
          <a:xfrm>
            <a:off x="8077200" y="12712700"/>
            <a:ext cx="8229600" cy="730250"/>
          </a:xfrm>
          <a:prstGeom prst="rect">
            <a:avLst/>
          </a:prstGeom>
        </p:spPr>
        <p:txBody>
          <a:bodyPr/>
          <a:lstStyle/>
          <a:p>
            <a:endParaRPr lang="en-NL"/>
          </a:p>
        </p:txBody>
      </p:sp>
      <p:sp>
        <p:nvSpPr>
          <p:cNvPr id="6" name="Slide Number Placeholder 5">
            <a:extLst>
              <a:ext uri="{FF2B5EF4-FFF2-40B4-BE49-F238E27FC236}">
                <a16:creationId xmlns:a16="http://schemas.microsoft.com/office/drawing/2014/main" id="{F6ADFBC9-0124-9272-A30E-AA7B267E98E7}"/>
              </a:ext>
            </a:extLst>
          </p:cNvPr>
          <p:cNvSpPr>
            <a:spLocks noGrp="1"/>
          </p:cNvSpPr>
          <p:nvPr>
            <p:ph type="sldNum" sz="quarter" idx="12"/>
          </p:nvPr>
        </p:nvSpPr>
        <p:spPr>
          <a:xfrm>
            <a:off x="17221200" y="12712700"/>
            <a:ext cx="5486400" cy="730250"/>
          </a:xfrm>
          <a:prstGeom prst="rect">
            <a:avLst/>
          </a:prstGeom>
        </p:spPr>
        <p:txBody>
          <a:bodyPr/>
          <a:lstStyle/>
          <a:p>
            <a:fld id="{F3903EFC-29DC-4D42-B5C8-DB222EBBBB1A}" type="slidenum">
              <a:rPr lang="en-NL" smtClean="0"/>
              <a:t>‹#›</a:t>
            </a:fld>
            <a:endParaRPr lang="en-NL"/>
          </a:p>
        </p:txBody>
      </p:sp>
    </p:spTree>
    <p:extLst>
      <p:ext uri="{BB962C8B-B14F-4D97-AF65-F5344CB8AC3E}">
        <p14:creationId xmlns:p14="http://schemas.microsoft.com/office/powerpoint/2010/main" val="319031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5C8A-BB67-5579-B954-25E2B32BB27D}"/>
              </a:ext>
            </a:extLst>
          </p:cNvPr>
          <p:cNvSpPr>
            <a:spLocks noGrp="1"/>
          </p:cNvSpPr>
          <p:nvPr>
            <p:ph type="title"/>
          </p:nvPr>
        </p:nvSpPr>
        <p:spPr>
          <a:xfrm>
            <a:off x="1663700" y="3419475"/>
            <a:ext cx="21031200" cy="5705475"/>
          </a:xfrm>
          <a:prstGeom prst="rect">
            <a:avLst/>
          </a:prstGeo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72001436-8123-4ED7-42C5-D6B1708CC8BD}"/>
              </a:ext>
            </a:extLst>
          </p:cNvPr>
          <p:cNvSpPr>
            <a:spLocks noGrp="1"/>
          </p:cNvSpPr>
          <p:nvPr>
            <p:ph type="body" idx="1"/>
          </p:nvPr>
        </p:nvSpPr>
        <p:spPr>
          <a:xfrm>
            <a:off x="1663700" y="9178925"/>
            <a:ext cx="21031200" cy="300037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FFC9792-ED82-CED3-F450-160F3A3B1D41}"/>
              </a:ext>
            </a:extLst>
          </p:cNvPr>
          <p:cNvSpPr>
            <a:spLocks noGrp="1"/>
          </p:cNvSpPr>
          <p:nvPr>
            <p:ph type="dt" sz="half" idx="10"/>
          </p:nvPr>
        </p:nvSpPr>
        <p:spPr>
          <a:xfrm>
            <a:off x="1676400" y="12712700"/>
            <a:ext cx="5486400" cy="730250"/>
          </a:xfrm>
          <a:prstGeom prst="rect">
            <a:avLst/>
          </a:prstGeom>
        </p:spPr>
        <p:txBody>
          <a:bodyPr/>
          <a:lstStyle/>
          <a:p>
            <a:fld id="{60A0C6B3-2ABC-3C48-8299-A80A7D3FE119}" type="datetimeFigureOut">
              <a:rPr lang="en-NL" smtClean="0"/>
              <a:t>01/24/2024</a:t>
            </a:fld>
            <a:endParaRPr lang="en-NL"/>
          </a:p>
        </p:txBody>
      </p:sp>
      <p:sp>
        <p:nvSpPr>
          <p:cNvPr id="5" name="Footer Placeholder 4">
            <a:extLst>
              <a:ext uri="{FF2B5EF4-FFF2-40B4-BE49-F238E27FC236}">
                <a16:creationId xmlns:a16="http://schemas.microsoft.com/office/drawing/2014/main" id="{9931400A-1AB5-2BBF-5749-5FE7309F0D7D}"/>
              </a:ext>
            </a:extLst>
          </p:cNvPr>
          <p:cNvSpPr>
            <a:spLocks noGrp="1"/>
          </p:cNvSpPr>
          <p:nvPr>
            <p:ph type="ftr" sz="quarter" idx="11"/>
          </p:nvPr>
        </p:nvSpPr>
        <p:spPr>
          <a:xfrm>
            <a:off x="8077200" y="12712700"/>
            <a:ext cx="8229600" cy="730250"/>
          </a:xfrm>
          <a:prstGeom prst="rect">
            <a:avLst/>
          </a:prstGeom>
        </p:spPr>
        <p:txBody>
          <a:bodyPr/>
          <a:lstStyle/>
          <a:p>
            <a:endParaRPr lang="en-NL"/>
          </a:p>
        </p:txBody>
      </p:sp>
      <p:sp>
        <p:nvSpPr>
          <p:cNvPr id="6" name="Slide Number Placeholder 5">
            <a:extLst>
              <a:ext uri="{FF2B5EF4-FFF2-40B4-BE49-F238E27FC236}">
                <a16:creationId xmlns:a16="http://schemas.microsoft.com/office/drawing/2014/main" id="{F44DDB42-AEE4-6558-9239-A127F236DBD5}"/>
              </a:ext>
            </a:extLst>
          </p:cNvPr>
          <p:cNvSpPr>
            <a:spLocks noGrp="1"/>
          </p:cNvSpPr>
          <p:nvPr>
            <p:ph type="sldNum" sz="quarter" idx="12"/>
          </p:nvPr>
        </p:nvSpPr>
        <p:spPr>
          <a:xfrm>
            <a:off x="17221200" y="12712700"/>
            <a:ext cx="5486400" cy="730250"/>
          </a:xfrm>
          <a:prstGeom prst="rect">
            <a:avLst/>
          </a:prstGeom>
        </p:spPr>
        <p:txBody>
          <a:bodyPr/>
          <a:lstStyle/>
          <a:p>
            <a:fld id="{F3903EFC-29DC-4D42-B5C8-DB222EBBBB1A}" type="slidenum">
              <a:rPr lang="en-NL" smtClean="0"/>
              <a:t>‹#›</a:t>
            </a:fld>
            <a:endParaRPr lang="en-NL"/>
          </a:p>
        </p:txBody>
      </p:sp>
    </p:spTree>
    <p:extLst>
      <p:ext uri="{BB962C8B-B14F-4D97-AF65-F5344CB8AC3E}">
        <p14:creationId xmlns:p14="http://schemas.microsoft.com/office/powerpoint/2010/main" val="69354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1F812-A16E-EF43-9159-21BE0A4BD384}"/>
              </a:ext>
            </a:extLst>
          </p:cNvPr>
          <p:cNvSpPr>
            <a:spLocks noGrp="1"/>
          </p:cNvSpPr>
          <p:nvPr>
            <p:ph type="title"/>
          </p:nvPr>
        </p:nvSpPr>
        <p:spPr>
          <a:xfrm>
            <a:off x="1676400" y="730250"/>
            <a:ext cx="21031200" cy="2651125"/>
          </a:xfrm>
          <a:prstGeom prst="rect">
            <a:avLst/>
          </a:prstGeom>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74459B9B-1932-6BC4-ADF1-60394156A13D}"/>
              </a:ext>
            </a:extLst>
          </p:cNvPr>
          <p:cNvSpPr>
            <a:spLocks noGrp="1"/>
          </p:cNvSpPr>
          <p:nvPr>
            <p:ph sz="half" idx="1"/>
          </p:nvPr>
        </p:nvSpPr>
        <p:spPr>
          <a:xfrm>
            <a:off x="1676400" y="3651250"/>
            <a:ext cx="10439400" cy="870267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B9A4AE54-814D-1AA9-2154-D5D2E58E1029}"/>
              </a:ext>
            </a:extLst>
          </p:cNvPr>
          <p:cNvSpPr>
            <a:spLocks noGrp="1"/>
          </p:cNvSpPr>
          <p:nvPr>
            <p:ph sz="half" idx="2"/>
          </p:nvPr>
        </p:nvSpPr>
        <p:spPr>
          <a:xfrm>
            <a:off x="12268200" y="3651250"/>
            <a:ext cx="10439400" cy="870267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6035AB06-13E0-7477-DE7B-B252A8A51E3B}"/>
              </a:ext>
            </a:extLst>
          </p:cNvPr>
          <p:cNvSpPr>
            <a:spLocks noGrp="1"/>
          </p:cNvSpPr>
          <p:nvPr>
            <p:ph type="dt" sz="half" idx="10"/>
          </p:nvPr>
        </p:nvSpPr>
        <p:spPr>
          <a:xfrm>
            <a:off x="1676400" y="12712700"/>
            <a:ext cx="5486400" cy="730250"/>
          </a:xfrm>
          <a:prstGeom prst="rect">
            <a:avLst/>
          </a:prstGeom>
        </p:spPr>
        <p:txBody>
          <a:bodyPr/>
          <a:lstStyle/>
          <a:p>
            <a:fld id="{60A0C6B3-2ABC-3C48-8299-A80A7D3FE119}" type="datetimeFigureOut">
              <a:rPr lang="en-NL" smtClean="0"/>
              <a:t>01/24/2024</a:t>
            </a:fld>
            <a:endParaRPr lang="en-NL"/>
          </a:p>
        </p:txBody>
      </p:sp>
      <p:sp>
        <p:nvSpPr>
          <p:cNvPr id="6" name="Footer Placeholder 5">
            <a:extLst>
              <a:ext uri="{FF2B5EF4-FFF2-40B4-BE49-F238E27FC236}">
                <a16:creationId xmlns:a16="http://schemas.microsoft.com/office/drawing/2014/main" id="{2CE38CC1-B38D-7E33-3DFB-783C810A2F51}"/>
              </a:ext>
            </a:extLst>
          </p:cNvPr>
          <p:cNvSpPr>
            <a:spLocks noGrp="1"/>
          </p:cNvSpPr>
          <p:nvPr>
            <p:ph type="ftr" sz="quarter" idx="11"/>
          </p:nvPr>
        </p:nvSpPr>
        <p:spPr>
          <a:xfrm>
            <a:off x="8077200" y="12712700"/>
            <a:ext cx="8229600" cy="730250"/>
          </a:xfrm>
          <a:prstGeom prst="rect">
            <a:avLst/>
          </a:prstGeom>
        </p:spPr>
        <p:txBody>
          <a:bodyPr/>
          <a:lstStyle/>
          <a:p>
            <a:endParaRPr lang="en-NL"/>
          </a:p>
        </p:txBody>
      </p:sp>
      <p:sp>
        <p:nvSpPr>
          <p:cNvPr id="7" name="Slide Number Placeholder 6">
            <a:extLst>
              <a:ext uri="{FF2B5EF4-FFF2-40B4-BE49-F238E27FC236}">
                <a16:creationId xmlns:a16="http://schemas.microsoft.com/office/drawing/2014/main" id="{362B3738-0520-9D54-16EC-C311DAA864B0}"/>
              </a:ext>
            </a:extLst>
          </p:cNvPr>
          <p:cNvSpPr>
            <a:spLocks noGrp="1"/>
          </p:cNvSpPr>
          <p:nvPr>
            <p:ph type="sldNum" sz="quarter" idx="12"/>
          </p:nvPr>
        </p:nvSpPr>
        <p:spPr>
          <a:xfrm>
            <a:off x="17221200" y="12712700"/>
            <a:ext cx="5486400" cy="730250"/>
          </a:xfrm>
          <a:prstGeom prst="rect">
            <a:avLst/>
          </a:prstGeom>
        </p:spPr>
        <p:txBody>
          <a:bodyPr/>
          <a:lstStyle/>
          <a:p>
            <a:fld id="{F3903EFC-29DC-4D42-B5C8-DB222EBBBB1A}" type="slidenum">
              <a:rPr lang="en-NL" smtClean="0"/>
              <a:t>‹#›</a:t>
            </a:fld>
            <a:endParaRPr lang="en-NL"/>
          </a:p>
        </p:txBody>
      </p:sp>
    </p:spTree>
    <p:extLst>
      <p:ext uri="{BB962C8B-B14F-4D97-AF65-F5344CB8AC3E}">
        <p14:creationId xmlns:p14="http://schemas.microsoft.com/office/powerpoint/2010/main" val="2251412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516DB-7468-6471-66E3-EC7858771F9D}"/>
              </a:ext>
            </a:extLst>
          </p:cNvPr>
          <p:cNvSpPr>
            <a:spLocks noGrp="1"/>
          </p:cNvSpPr>
          <p:nvPr>
            <p:ph type="title"/>
          </p:nvPr>
        </p:nvSpPr>
        <p:spPr>
          <a:xfrm>
            <a:off x="1679575" y="730250"/>
            <a:ext cx="21031200" cy="2651125"/>
          </a:xfrm>
          <a:prstGeom prst="rect">
            <a:avLst/>
          </a:prstGeo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C21F344D-1280-75F1-0713-CBDCCAF5C2D1}"/>
              </a:ext>
            </a:extLst>
          </p:cNvPr>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3ECD401-3E60-8C6E-6961-E7778E922AA8}"/>
              </a:ext>
            </a:extLst>
          </p:cNvPr>
          <p:cNvSpPr>
            <a:spLocks noGrp="1"/>
          </p:cNvSpPr>
          <p:nvPr>
            <p:ph sz="half" idx="2"/>
          </p:nvPr>
        </p:nvSpPr>
        <p:spPr>
          <a:xfrm>
            <a:off x="1679575" y="5010150"/>
            <a:ext cx="10315575" cy="736917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CB75C344-FF9F-2FA0-3081-95FCEAA14CEE}"/>
              </a:ext>
            </a:extLst>
          </p:cNvPr>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6CB7A0-6820-D7DE-0344-10868401D0C4}"/>
              </a:ext>
            </a:extLst>
          </p:cNvPr>
          <p:cNvSpPr>
            <a:spLocks noGrp="1"/>
          </p:cNvSpPr>
          <p:nvPr>
            <p:ph sz="quarter" idx="4"/>
          </p:nvPr>
        </p:nvSpPr>
        <p:spPr>
          <a:xfrm>
            <a:off x="12344400" y="5010150"/>
            <a:ext cx="10366375" cy="736917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5D011CC9-1A8B-B880-32AB-F22F1938F411}"/>
              </a:ext>
            </a:extLst>
          </p:cNvPr>
          <p:cNvSpPr>
            <a:spLocks noGrp="1"/>
          </p:cNvSpPr>
          <p:nvPr>
            <p:ph type="dt" sz="half" idx="10"/>
          </p:nvPr>
        </p:nvSpPr>
        <p:spPr>
          <a:xfrm>
            <a:off x="1676400" y="12712700"/>
            <a:ext cx="5486400" cy="730250"/>
          </a:xfrm>
          <a:prstGeom prst="rect">
            <a:avLst/>
          </a:prstGeom>
        </p:spPr>
        <p:txBody>
          <a:bodyPr/>
          <a:lstStyle/>
          <a:p>
            <a:fld id="{60A0C6B3-2ABC-3C48-8299-A80A7D3FE119}" type="datetimeFigureOut">
              <a:rPr lang="en-NL" smtClean="0"/>
              <a:t>01/24/2024</a:t>
            </a:fld>
            <a:endParaRPr lang="en-NL"/>
          </a:p>
        </p:txBody>
      </p:sp>
      <p:sp>
        <p:nvSpPr>
          <p:cNvPr id="8" name="Footer Placeholder 7">
            <a:extLst>
              <a:ext uri="{FF2B5EF4-FFF2-40B4-BE49-F238E27FC236}">
                <a16:creationId xmlns:a16="http://schemas.microsoft.com/office/drawing/2014/main" id="{54CC393C-21D6-9B02-07A4-0FDC33549E62}"/>
              </a:ext>
            </a:extLst>
          </p:cNvPr>
          <p:cNvSpPr>
            <a:spLocks noGrp="1"/>
          </p:cNvSpPr>
          <p:nvPr>
            <p:ph type="ftr" sz="quarter" idx="11"/>
          </p:nvPr>
        </p:nvSpPr>
        <p:spPr>
          <a:xfrm>
            <a:off x="8077200" y="12712700"/>
            <a:ext cx="8229600" cy="730250"/>
          </a:xfrm>
          <a:prstGeom prst="rect">
            <a:avLst/>
          </a:prstGeom>
        </p:spPr>
        <p:txBody>
          <a:bodyPr/>
          <a:lstStyle/>
          <a:p>
            <a:endParaRPr lang="en-NL"/>
          </a:p>
        </p:txBody>
      </p:sp>
      <p:sp>
        <p:nvSpPr>
          <p:cNvPr id="9" name="Slide Number Placeholder 8">
            <a:extLst>
              <a:ext uri="{FF2B5EF4-FFF2-40B4-BE49-F238E27FC236}">
                <a16:creationId xmlns:a16="http://schemas.microsoft.com/office/drawing/2014/main" id="{E1A74345-AF9A-D7D4-BE3F-B8FE18529A4C}"/>
              </a:ext>
            </a:extLst>
          </p:cNvPr>
          <p:cNvSpPr>
            <a:spLocks noGrp="1"/>
          </p:cNvSpPr>
          <p:nvPr>
            <p:ph type="sldNum" sz="quarter" idx="12"/>
          </p:nvPr>
        </p:nvSpPr>
        <p:spPr>
          <a:xfrm>
            <a:off x="17221200" y="12712700"/>
            <a:ext cx="5486400" cy="730250"/>
          </a:xfrm>
          <a:prstGeom prst="rect">
            <a:avLst/>
          </a:prstGeom>
        </p:spPr>
        <p:txBody>
          <a:bodyPr/>
          <a:lstStyle/>
          <a:p>
            <a:fld id="{F3903EFC-29DC-4D42-B5C8-DB222EBBBB1A}" type="slidenum">
              <a:rPr lang="en-NL" smtClean="0"/>
              <a:t>‹#›</a:t>
            </a:fld>
            <a:endParaRPr lang="en-NL"/>
          </a:p>
        </p:txBody>
      </p:sp>
    </p:spTree>
    <p:extLst>
      <p:ext uri="{BB962C8B-B14F-4D97-AF65-F5344CB8AC3E}">
        <p14:creationId xmlns:p14="http://schemas.microsoft.com/office/powerpoint/2010/main" val="3172526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C9E5F-6AD3-2D24-15D5-AB49B4E57E95}"/>
              </a:ext>
            </a:extLst>
          </p:cNvPr>
          <p:cNvSpPr>
            <a:spLocks noGrp="1"/>
          </p:cNvSpPr>
          <p:nvPr>
            <p:ph type="title"/>
          </p:nvPr>
        </p:nvSpPr>
        <p:spPr>
          <a:xfrm>
            <a:off x="1676400" y="730250"/>
            <a:ext cx="21031200" cy="2651125"/>
          </a:xfrm>
          <a:prstGeom prst="rect">
            <a:avLst/>
          </a:prstGeom>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2E13252E-20B1-7F23-ECED-9A867BCA4FC7}"/>
              </a:ext>
            </a:extLst>
          </p:cNvPr>
          <p:cNvSpPr>
            <a:spLocks noGrp="1"/>
          </p:cNvSpPr>
          <p:nvPr>
            <p:ph type="dt" sz="half" idx="10"/>
          </p:nvPr>
        </p:nvSpPr>
        <p:spPr>
          <a:xfrm>
            <a:off x="1676400" y="12712700"/>
            <a:ext cx="5486400" cy="730250"/>
          </a:xfrm>
          <a:prstGeom prst="rect">
            <a:avLst/>
          </a:prstGeom>
        </p:spPr>
        <p:txBody>
          <a:bodyPr/>
          <a:lstStyle/>
          <a:p>
            <a:fld id="{60A0C6B3-2ABC-3C48-8299-A80A7D3FE119}" type="datetimeFigureOut">
              <a:rPr lang="en-NL" smtClean="0"/>
              <a:t>01/24/2024</a:t>
            </a:fld>
            <a:endParaRPr lang="en-NL"/>
          </a:p>
        </p:txBody>
      </p:sp>
      <p:sp>
        <p:nvSpPr>
          <p:cNvPr id="4" name="Footer Placeholder 3">
            <a:extLst>
              <a:ext uri="{FF2B5EF4-FFF2-40B4-BE49-F238E27FC236}">
                <a16:creationId xmlns:a16="http://schemas.microsoft.com/office/drawing/2014/main" id="{8616D2C7-E593-D78D-668F-56CFA186CE50}"/>
              </a:ext>
            </a:extLst>
          </p:cNvPr>
          <p:cNvSpPr>
            <a:spLocks noGrp="1"/>
          </p:cNvSpPr>
          <p:nvPr>
            <p:ph type="ftr" sz="quarter" idx="11"/>
          </p:nvPr>
        </p:nvSpPr>
        <p:spPr>
          <a:xfrm>
            <a:off x="8077200" y="12712700"/>
            <a:ext cx="8229600" cy="730250"/>
          </a:xfrm>
          <a:prstGeom prst="rect">
            <a:avLst/>
          </a:prstGeom>
        </p:spPr>
        <p:txBody>
          <a:bodyPr/>
          <a:lstStyle/>
          <a:p>
            <a:endParaRPr lang="en-NL"/>
          </a:p>
        </p:txBody>
      </p:sp>
      <p:sp>
        <p:nvSpPr>
          <p:cNvPr id="5" name="Slide Number Placeholder 4">
            <a:extLst>
              <a:ext uri="{FF2B5EF4-FFF2-40B4-BE49-F238E27FC236}">
                <a16:creationId xmlns:a16="http://schemas.microsoft.com/office/drawing/2014/main" id="{DC00D0AC-ED93-001C-0BD3-F5E8B0D038B6}"/>
              </a:ext>
            </a:extLst>
          </p:cNvPr>
          <p:cNvSpPr>
            <a:spLocks noGrp="1"/>
          </p:cNvSpPr>
          <p:nvPr>
            <p:ph type="sldNum" sz="quarter" idx="12"/>
          </p:nvPr>
        </p:nvSpPr>
        <p:spPr>
          <a:xfrm>
            <a:off x="17221200" y="12712700"/>
            <a:ext cx="5486400" cy="730250"/>
          </a:xfrm>
          <a:prstGeom prst="rect">
            <a:avLst/>
          </a:prstGeom>
        </p:spPr>
        <p:txBody>
          <a:bodyPr/>
          <a:lstStyle/>
          <a:p>
            <a:fld id="{F3903EFC-29DC-4D42-B5C8-DB222EBBBB1A}" type="slidenum">
              <a:rPr lang="en-NL" smtClean="0"/>
              <a:t>‹#›</a:t>
            </a:fld>
            <a:endParaRPr lang="en-NL"/>
          </a:p>
        </p:txBody>
      </p:sp>
    </p:spTree>
    <p:extLst>
      <p:ext uri="{BB962C8B-B14F-4D97-AF65-F5344CB8AC3E}">
        <p14:creationId xmlns:p14="http://schemas.microsoft.com/office/powerpoint/2010/main" val="368649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6B26F6-9A41-4476-899C-D675CCE8B15E}"/>
              </a:ext>
            </a:extLst>
          </p:cNvPr>
          <p:cNvSpPr>
            <a:spLocks noGrp="1"/>
          </p:cNvSpPr>
          <p:nvPr>
            <p:ph type="dt" sz="half" idx="10"/>
          </p:nvPr>
        </p:nvSpPr>
        <p:spPr>
          <a:xfrm>
            <a:off x="1676400" y="12712700"/>
            <a:ext cx="5486400" cy="730250"/>
          </a:xfrm>
          <a:prstGeom prst="rect">
            <a:avLst/>
          </a:prstGeom>
        </p:spPr>
        <p:txBody>
          <a:bodyPr/>
          <a:lstStyle/>
          <a:p>
            <a:fld id="{60A0C6B3-2ABC-3C48-8299-A80A7D3FE119}" type="datetimeFigureOut">
              <a:rPr lang="en-NL" smtClean="0"/>
              <a:t>01/24/2024</a:t>
            </a:fld>
            <a:endParaRPr lang="en-NL"/>
          </a:p>
        </p:txBody>
      </p:sp>
      <p:sp>
        <p:nvSpPr>
          <p:cNvPr id="3" name="Footer Placeholder 2">
            <a:extLst>
              <a:ext uri="{FF2B5EF4-FFF2-40B4-BE49-F238E27FC236}">
                <a16:creationId xmlns:a16="http://schemas.microsoft.com/office/drawing/2014/main" id="{A53D86A4-30DA-BB68-8FA0-855CBB073415}"/>
              </a:ext>
            </a:extLst>
          </p:cNvPr>
          <p:cNvSpPr>
            <a:spLocks noGrp="1"/>
          </p:cNvSpPr>
          <p:nvPr>
            <p:ph type="ftr" sz="quarter" idx="11"/>
          </p:nvPr>
        </p:nvSpPr>
        <p:spPr>
          <a:xfrm>
            <a:off x="8077200" y="12712700"/>
            <a:ext cx="8229600" cy="730250"/>
          </a:xfrm>
          <a:prstGeom prst="rect">
            <a:avLst/>
          </a:prstGeom>
        </p:spPr>
        <p:txBody>
          <a:bodyPr/>
          <a:lstStyle/>
          <a:p>
            <a:endParaRPr lang="en-NL"/>
          </a:p>
        </p:txBody>
      </p:sp>
      <p:sp>
        <p:nvSpPr>
          <p:cNvPr id="4" name="Slide Number Placeholder 3">
            <a:extLst>
              <a:ext uri="{FF2B5EF4-FFF2-40B4-BE49-F238E27FC236}">
                <a16:creationId xmlns:a16="http://schemas.microsoft.com/office/drawing/2014/main" id="{A3128826-B466-7756-6C65-B056D1AD939F}"/>
              </a:ext>
            </a:extLst>
          </p:cNvPr>
          <p:cNvSpPr>
            <a:spLocks noGrp="1"/>
          </p:cNvSpPr>
          <p:nvPr>
            <p:ph type="sldNum" sz="quarter" idx="12"/>
          </p:nvPr>
        </p:nvSpPr>
        <p:spPr>
          <a:xfrm>
            <a:off x="17221200" y="12712700"/>
            <a:ext cx="5486400" cy="730250"/>
          </a:xfrm>
          <a:prstGeom prst="rect">
            <a:avLst/>
          </a:prstGeom>
        </p:spPr>
        <p:txBody>
          <a:bodyPr/>
          <a:lstStyle/>
          <a:p>
            <a:fld id="{F3903EFC-29DC-4D42-B5C8-DB222EBBBB1A}" type="slidenum">
              <a:rPr lang="en-NL" smtClean="0"/>
              <a:t>‹#›</a:t>
            </a:fld>
            <a:endParaRPr lang="en-NL"/>
          </a:p>
        </p:txBody>
      </p:sp>
    </p:spTree>
    <p:extLst>
      <p:ext uri="{BB962C8B-B14F-4D97-AF65-F5344CB8AC3E}">
        <p14:creationId xmlns:p14="http://schemas.microsoft.com/office/powerpoint/2010/main" val="6616147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6.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8" descr="A blue green and black rectangle&#10;&#10;Description automatically generated with low confidence">
            <a:extLst>
              <a:ext uri="{FF2B5EF4-FFF2-40B4-BE49-F238E27FC236}">
                <a16:creationId xmlns:a16="http://schemas.microsoft.com/office/drawing/2014/main" id="{D5844C62-8383-C036-C747-58FA487CAB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50" y="0"/>
            <a:ext cx="24377650" cy="13719573"/>
          </a:xfrm>
          <a:prstGeom prst="rect">
            <a:avLst/>
          </a:prstGeom>
        </p:spPr>
      </p:pic>
      <p:sp>
        <p:nvSpPr>
          <p:cNvPr id="10" name="Slide Number"/>
          <p:cNvSpPr txBox="1">
            <a:spLocks noGrp="1"/>
          </p:cNvSpPr>
          <p:nvPr>
            <p:ph type="sldNum" sz="quarter" idx="2"/>
          </p:nvPr>
        </p:nvSpPr>
        <p:spPr>
          <a:xfrm>
            <a:off x="23115136" y="13233400"/>
            <a:ext cx="1078364" cy="355600"/>
          </a:xfrm>
          <a:prstGeom prst="rect">
            <a:avLst/>
          </a:prstGeom>
          <a:ln w="12700">
            <a:miter lim="400000"/>
          </a:ln>
        </p:spPr>
        <p:txBody>
          <a:bodyPr lIns="50800" tIns="50800" rIns="50800" bIns="50800">
            <a:spAutoFit/>
          </a:bodyPr>
          <a:lstStyle>
            <a:lvl1pPr algn="r">
              <a:defRPr sz="1600">
                <a:solidFill>
                  <a:srgbClr val="7F7F7F"/>
                </a:solidFill>
                <a:latin typeface="Peridot PE Regular"/>
                <a:ea typeface="Peridot PE Regular"/>
                <a:cs typeface="Peridot PE Regular"/>
                <a:sym typeface="Peridot PE Regular"/>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64" r:id="rId1"/>
    <p:sldLayoutId id="2147483698" r:id="rId2"/>
  </p:sldLayoutIdLst>
  <p:transition spd="med"/>
  <p:txStyles>
    <p:titleStyle>
      <a:lvl1pPr marL="0" marR="0" indent="0" algn="l" defTabSz="825500" rtl="0" latinLnBrk="0">
        <a:lnSpc>
          <a:spcPct val="80000"/>
        </a:lnSpc>
        <a:spcBef>
          <a:spcPts val="0"/>
        </a:spcBef>
        <a:spcAft>
          <a:spcPts val="0"/>
        </a:spcAft>
        <a:buClrTx/>
        <a:buSzTx/>
        <a:buFontTx/>
        <a:buNone/>
        <a:tabLst/>
        <a:defRPr sz="16000" b="0" i="0" u="none" strike="noStrike" cap="none" spc="0" baseline="0">
          <a:solidFill>
            <a:srgbClr val="F2F2F2"/>
          </a:solidFill>
          <a:uFillTx/>
          <a:latin typeface="+mj-lt"/>
          <a:ea typeface="+mj-ea"/>
          <a:cs typeface="+mj-cs"/>
          <a:sym typeface="Ping LCG Regular"/>
        </a:defRPr>
      </a:lvl1pPr>
      <a:lvl2pPr marL="0" marR="0" indent="0" algn="l" defTabSz="825500" rtl="0" latinLnBrk="0">
        <a:lnSpc>
          <a:spcPct val="80000"/>
        </a:lnSpc>
        <a:spcBef>
          <a:spcPts val="0"/>
        </a:spcBef>
        <a:spcAft>
          <a:spcPts val="0"/>
        </a:spcAft>
        <a:buClrTx/>
        <a:buSzTx/>
        <a:buFontTx/>
        <a:buNone/>
        <a:tabLst/>
        <a:defRPr sz="16000" b="0" i="0" u="none" strike="noStrike" cap="none" spc="0" baseline="0">
          <a:solidFill>
            <a:srgbClr val="F2F2F2"/>
          </a:solidFill>
          <a:uFillTx/>
          <a:latin typeface="+mj-lt"/>
          <a:ea typeface="+mj-ea"/>
          <a:cs typeface="+mj-cs"/>
          <a:sym typeface="Ping LCG Regular"/>
        </a:defRPr>
      </a:lvl2pPr>
      <a:lvl3pPr marL="0" marR="0" indent="0" algn="l" defTabSz="825500" rtl="0" latinLnBrk="0">
        <a:lnSpc>
          <a:spcPct val="80000"/>
        </a:lnSpc>
        <a:spcBef>
          <a:spcPts val="0"/>
        </a:spcBef>
        <a:spcAft>
          <a:spcPts val="0"/>
        </a:spcAft>
        <a:buClrTx/>
        <a:buSzTx/>
        <a:buFontTx/>
        <a:buNone/>
        <a:tabLst/>
        <a:defRPr sz="16000" b="0" i="0" u="none" strike="noStrike" cap="none" spc="0" baseline="0">
          <a:solidFill>
            <a:srgbClr val="F2F2F2"/>
          </a:solidFill>
          <a:uFillTx/>
          <a:latin typeface="+mj-lt"/>
          <a:ea typeface="+mj-ea"/>
          <a:cs typeface="+mj-cs"/>
          <a:sym typeface="Ping LCG Regular"/>
        </a:defRPr>
      </a:lvl3pPr>
      <a:lvl4pPr marL="0" marR="0" indent="0" algn="l" defTabSz="825500" rtl="0" latinLnBrk="0">
        <a:lnSpc>
          <a:spcPct val="80000"/>
        </a:lnSpc>
        <a:spcBef>
          <a:spcPts val="0"/>
        </a:spcBef>
        <a:spcAft>
          <a:spcPts val="0"/>
        </a:spcAft>
        <a:buClrTx/>
        <a:buSzTx/>
        <a:buFontTx/>
        <a:buNone/>
        <a:tabLst/>
        <a:defRPr sz="16000" b="0" i="0" u="none" strike="noStrike" cap="none" spc="0" baseline="0">
          <a:solidFill>
            <a:srgbClr val="F2F2F2"/>
          </a:solidFill>
          <a:uFillTx/>
          <a:latin typeface="+mj-lt"/>
          <a:ea typeface="+mj-ea"/>
          <a:cs typeface="+mj-cs"/>
          <a:sym typeface="Ping LCG Regular"/>
        </a:defRPr>
      </a:lvl4pPr>
      <a:lvl5pPr marL="0" marR="0" indent="0" algn="l" defTabSz="825500" rtl="0" latinLnBrk="0">
        <a:lnSpc>
          <a:spcPct val="80000"/>
        </a:lnSpc>
        <a:spcBef>
          <a:spcPts val="0"/>
        </a:spcBef>
        <a:spcAft>
          <a:spcPts val="0"/>
        </a:spcAft>
        <a:buClrTx/>
        <a:buSzTx/>
        <a:buFontTx/>
        <a:buNone/>
        <a:tabLst/>
        <a:defRPr sz="16000" b="0" i="0" u="none" strike="noStrike" cap="none" spc="0" baseline="0">
          <a:solidFill>
            <a:srgbClr val="F2F2F2"/>
          </a:solidFill>
          <a:uFillTx/>
          <a:latin typeface="+mj-lt"/>
          <a:ea typeface="+mj-ea"/>
          <a:cs typeface="+mj-cs"/>
          <a:sym typeface="Ping LCG Regular"/>
        </a:defRPr>
      </a:lvl5pPr>
      <a:lvl6pPr marL="0" marR="0" indent="0" algn="l" defTabSz="825500" rtl="0" latinLnBrk="0">
        <a:lnSpc>
          <a:spcPct val="80000"/>
        </a:lnSpc>
        <a:spcBef>
          <a:spcPts val="0"/>
        </a:spcBef>
        <a:spcAft>
          <a:spcPts val="0"/>
        </a:spcAft>
        <a:buClrTx/>
        <a:buSzTx/>
        <a:buFontTx/>
        <a:buNone/>
        <a:tabLst/>
        <a:defRPr sz="16000" b="0" i="0" u="none" strike="noStrike" cap="none" spc="0" baseline="0">
          <a:solidFill>
            <a:srgbClr val="F2F2F2"/>
          </a:solidFill>
          <a:uFillTx/>
          <a:latin typeface="+mj-lt"/>
          <a:ea typeface="+mj-ea"/>
          <a:cs typeface="+mj-cs"/>
          <a:sym typeface="Ping LCG Regular"/>
        </a:defRPr>
      </a:lvl6pPr>
      <a:lvl7pPr marL="0" marR="0" indent="0" algn="l" defTabSz="825500" rtl="0" latinLnBrk="0">
        <a:lnSpc>
          <a:spcPct val="80000"/>
        </a:lnSpc>
        <a:spcBef>
          <a:spcPts val="0"/>
        </a:spcBef>
        <a:spcAft>
          <a:spcPts val="0"/>
        </a:spcAft>
        <a:buClrTx/>
        <a:buSzTx/>
        <a:buFontTx/>
        <a:buNone/>
        <a:tabLst/>
        <a:defRPr sz="16000" b="0" i="0" u="none" strike="noStrike" cap="none" spc="0" baseline="0">
          <a:solidFill>
            <a:srgbClr val="F2F2F2"/>
          </a:solidFill>
          <a:uFillTx/>
          <a:latin typeface="+mj-lt"/>
          <a:ea typeface="+mj-ea"/>
          <a:cs typeface="+mj-cs"/>
          <a:sym typeface="Ping LCG Regular"/>
        </a:defRPr>
      </a:lvl7pPr>
      <a:lvl8pPr marL="0" marR="0" indent="0" algn="l" defTabSz="825500" rtl="0" latinLnBrk="0">
        <a:lnSpc>
          <a:spcPct val="80000"/>
        </a:lnSpc>
        <a:spcBef>
          <a:spcPts val="0"/>
        </a:spcBef>
        <a:spcAft>
          <a:spcPts val="0"/>
        </a:spcAft>
        <a:buClrTx/>
        <a:buSzTx/>
        <a:buFontTx/>
        <a:buNone/>
        <a:tabLst/>
        <a:defRPr sz="16000" b="0" i="0" u="none" strike="noStrike" cap="none" spc="0" baseline="0">
          <a:solidFill>
            <a:srgbClr val="F2F2F2"/>
          </a:solidFill>
          <a:uFillTx/>
          <a:latin typeface="+mj-lt"/>
          <a:ea typeface="+mj-ea"/>
          <a:cs typeface="+mj-cs"/>
          <a:sym typeface="Ping LCG Regular"/>
        </a:defRPr>
      </a:lvl8pPr>
      <a:lvl9pPr marL="0" marR="0" indent="0" algn="l" defTabSz="825500" rtl="0" latinLnBrk="0">
        <a:lnSpc>
          <a:spcPct val="80000"/>
        </a:lnSpc>
        <a:spcBef>
          <a:spcPts val="0"/>
        </a:spcBef>
        <a:spcAft>
          <a:spcPts val="0"/>
        </a:spcAft>
        <a:buClrTx/>
        <a:buSzTx/>
        <a:buFontTx/>
        <a:buNone/>
        <a:tabLst/>
        <a:defRPr sz="16000" b="0" i="0" u="none" strike="noStrike" cap="none" spc="0" baseline="0">
          <a:solidFill>
            <a:srgbClr val="F2F2F2"/>
          </a:solidFill>
          <a:uFillTx/>
          <a:latin typeface="+mj-lt"/>
          <a:ea typeface="+mj-ea"/>
          <a:cs typeface="+mj-cs"/>
          <a:sym typeface="Ping LCG Regular"/>
        </a:defRPr>
      </a:lvl9pPr>
    </p:titleStyle>
    <p:bodyStyle>
      <a:lvl1pPr marL="396873" marR="0" indent="-396873" algn="l" defTabSz="825500" rtl="0" latinLnBrk="0">
        <a:lnSpc>
          <a:spcPct val="100000"/>
        </a:lnSpc>
        <a:spcBef>
          <a:spcPts val="5900"/>
        </a:spcBef>
        <a:spcAft>
          <a:spcPts val="0"/>
        </a:spcAft>
        <a:buClrTx/>
        <a:buSzPct val="125000"/>
        <a:buFontTx/>
        <a:buChar char="•"/>
        <a:tabLst/>
        <a:defRPr sz="3000" b="0" i="0" u="none" strike="noStrike" cap="none" spc="0" baseline="0">
          <a:solidFill>
            <a:srgbClr val="878996"/>
          </a:solidFill>
          <a:uFillTx/>
          <a:latin typeface="+mj-lt"/>
          <a:ea typeface="+mj-ea"/>
          <a:cs typeface="+mj-cs"/>
          <a:sym typeface="Ping LCG Regular"/>
        </a:defRPr>
      </a:lvl1pPr>
      <a:lvl2pPr marL="1031875" marR="0" indent="-396875" algn="l" defTabSz="825500" rtl="0" latinLnBrk="0">
        <a:lnSpc>
          <a:spcPct val="100000"/>
        </a:lnSpc>
        <a:spcBef>
          <a:spcPts val="5900"/>
        </a:spcBef>
        <a:spcAft>
          <a:spcPts val="0"/>
        </a:spcAft>
        <a:buClrTx/>
        <a:buSzPct val="125000"/>
        <a:buFontTx/>
        <a:buChar char="•"/>
        <a:tabLst/>
        <a:defRPr sz="3000" b="0" i="0" u="none" strike="noStrike" cap="none" spc="0" baseline="0">
          <a:solidFill>
            <a:srgbClr val="878996"/>
          </a:solidFill>
          <a:uFillTx/>
          <a:latin typeface="+mj-lt"/>
          <a:ea typeface="+mj-ea"/>
          <a:cs typeface="+mj-cs"/>
          <a:sym typeface="Ping LCG Regular"/>
        </a:defRPr>
      </a:lvl2pPr>
      <a:lvl3pPr marL="1666875" marR="0" indent="-396875" algn="l" defTabSz="825500" rtl="0" latinLnBrk="0">
        <a:lnSpc>
          <a:spcPct val="100000"/>
        </a:lnSpc>
        <a:spcBef>
          <a:spcPts val="5900"/>
        </a:spcBef>
        <a:spcAft>
          <a:spcPts val="0"/>
        </a:spcAft>
        <a:buClrTx/>
        <a:buSzPct val="125000"/>
        <a:buFontTx/>
        <a:buChar char="•"/>
        <a:tabLst/>
        <a:defRPr sz="3000" b="0" i="0" u="none" strike="noStrike" cap="none" spc="0" baseline="0">
          <a:solidFill>
            <a:srgbClr val="878996"/>
          </a:solidFill>
          <a:uFillTx/>
          <a:latin typeface="+mj-lt"/>
          <a:ea typeface="+mj-ea"/>
          <a:cs typeface="+mj-cs"/>
          <a:sym typeface="Ping LCG Regular"/>
        </a:defRPr>
      </a:lvl3pPr>
      <a:lvl4pPr marL="2301875" marR="0" indent="-396875" algn="l" defTabSz="825500" rtl="0" latinLnBrk="0">
        <a:lnSpc>
          <a:spcPct val="100000"/>
        </a:lnSpc>
        <a:spcBef>
          <a:spcPts val="5900"/>
        </a:spcBef>
        <a:spcAft>
          <a:spcPts val="0"/>
        </a:spcAft>
        <a:buClrTx/>
        <a:buSzPct val="125000"/>
        <a:buFontTx/>
        <a:buChar char="•"/>
        <a:tabLst/>
        <a:defRPr sz="3000" b="0" i="0" u="none" strike="noStrike" cap="none" spc="0" baseline="0">
          <a:solidFill>
            <a:srgbClr val="878996"/>
          </a:solidFill>
          <a:uFillTx/>
          <a:latin typeface="+mj-lt"/>
          <a:ea typeface="+mj-ea"/>
          <a:cs typeface="+mj-cs"/>
          <a:sym typeface="Ping LCG Regular"/>
        </a:defRPr>
      </a:lvl4pPr>
      <a:lvl5pPr marL="2936875" marR="0" indent="-396875" algn="l" defTabSz="825500" rtl="0" latinLnBrk="0">
        <a:lnSpc>
          <a:spcPct val="100000"/>
        </a:lnSpc>
        <a:spcBef>
          <a:spcPts val="5900"/>
        </a:spcBef>
        <a:spcAft>
          <a:spcPts val="0"/>
        </a:spcAft>
        <a:buClrTx/>
        <a:buSzPct val="125000"/>
        <a:buFontTx/>
        <a:buChar char="•"/>
        <a:tabLst/>
        <a:defRPr sz="3000" b="0" i="0" u="none" strike="noStrike" cap="none" spc="0" baseline="0">
          <a:solidFill>
            <a:srgbClr val="878996"/>
          </a:solidFill>
          <a:uFillTx/>
          <a:latin typeface="+mj-lt"/>
          <a:ea typeface="+mj-ea"/>
          <a:cs typeface="+mj-cs"/>
          <a:sym typeface="Ping LCG Regular"/>
        </a:defRPr>
      </a:lvl5pPr>
      <a:lvl6pPr marL="3571875" marR="0" indent="-396875" algn="l" defTabSz="825500" rtl="0" latinLnBrk="0">
        <a:lnSpc>
          <a:spcPct val="100000"/>
        </a:lnSpc>
        <a:spcBef>
          <a:spcPts val="5900"/>
        </a:spcBef>
        <a:spcAft>
          <a:spcPts val="0"/>
        </a:spcAft>
        <a:buClrTx/>
        <a:buSzPct val="125000"/>
        <a:buFontTx/>
        <a:buChar char="•"/>
        <a:tabLst/>
        <a:defRPr sz="3000" b="0" i="0" u="none" strike="noStrike" cap="none" spc="0" baseline="0">
          <a:solidFill>
            <a:srgbClr val="878996"/>
          </a:solidFill>
          <a:uFillTx/>
          <a:latin typeface="+mj-lt"/>
          <a:ea typeface="+mj-ea"/>
          <a:cs typeface="+mj-cs"/>
          <a:sym typeface="Ping LCG Regular"/>
        </a:defRPr>
      </a:lvl6pPr>
      <a:lvl7pPr marL="4206875" marR="0" indent="-396875" algn="l" defTabSz="825500" rtl="0" latinLnBrk="0">
        <a:lnSpc>
          <a:spcPct val="100000"/>
        </a:lnSpc>
        <a:spcBef>
          <a:spcPts val="5900"/>
        </a:spcBef>
        <a:spcAft>
          <a:spcPts val="0"/>
        </a:spcAft>
        <a:buClrTx/>
        <a:buSzPct val="125000"/>
        <a:buFontTx/>
        <a:buChar char="•"/>
        <a:tabLst/>
        <a:defRPr sz="3000" b="0" i="0" u="none" strike="noStrike" cap="none" spc="0" baseline="0">
          <a:solidFill>
            <a:srgbClr val="878996"/>
          </a:solidFill>
          <a:uFillTx/>
          <a:latin typeface="+mj-lt"/>
          <a:ea typeface="+mj-ea"/>
          <a:cs typeface="+mj-cs"/>
          <a:sym typeface="Ping LCG Regular"/>
        </a:defRPr>
      </a:lvl7pPr>
      <a:lvl8pPr marL="4841875" marR="0" indent="-396875" algn="l" defTabSz="825500" rtl="0" latinLnBrk="0">
        <a:lnSpc>
          <a:spcPct val="100000"/>
        </a:lnSpc>
        <a:spcBef>
          <a:spcPts val="5900"/>
        </a:spcBef>
        <a:spcAft>
          <a:spcPts val="0"/>
        </a:spcAft>
        <a:buClrTx/>
        <a:buSzPct val="125000"/>
        <a:buFontTx/>
        <a:buChar char="•"/>
        <a:tabLst/>
        <a:defRPr sz="3000" b="0" i="0" u="none" strike="noStrike" cap="none" spc="0" baseline="0">
          <a:solidFill>
            <a:srgbClr val="878996"/>
          </a:solidFill>
          <a:uFillTx/>
          <a:latin typeface="+mj-lt"/>
          <a:ea typeface="+mj-ea"/>
          <a:cs typeface="+mj-cs"/>
          <a:sym typeface="Ping LCG Regular"/>
        </a:defRPr>
      </a:lvl8pPr>
      <a:lvl9pPr marL="5476875" marR="0" indent="-396875" algn="l" defTabSz="825500" rtl="0" latinLnBrk="0">
        <a:lnSpc>
          <a:spcPct val="100000"/>
        </a:lnSpc>
        <a:spcBef>
          <a:spcPts val="5900"/>
        </a:spcBef>
        <a:spcAft>
          <a:spcPts val="0"/>
        </a:spcAft>
        <a:buClrTx/>
        <a:buSzPct val="125000"/>
        <a:buFontTx/>
        <a:buChar char="•"/>
        <a:tabLst/>
        <a:defRPr sz="3000" b="0" i="0" u="none" strike="noStrike" cap="none" spc="0" baseline="0">
          <a:solidFill>
            <a:srgbClr val="878996"/>
          </a:solidFill>
          <a:uFillTx/>
          <a:latin typeface="+mj-lt"/>
          <a:ea typeface="+mj-ea"/>
          <a:cs typeface="+mj-cs"/>
          <a:sym typeface="Ping LCG Regular"/>
        </a:defRPr>
      </a:lvl9pPr>
    </p:bodyStyle>
    <p:otherStyle>
      <a:lvl1pPr marL="0" marR="0" indent="0" algn="r" defTabSz="8255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eridot PE Regular"/>
        </a:defRPr>
      </a:lvl1pPr>
      <a:lvl2pPr marL="0" marR="0" indent="0" algn="r" defTabSz="8255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eridot PE Regular"/>
        </a:defRPr>
      </a:lvl2pPr>
      <a:lvl3pPr marL="0" marR="0" indent="0" algn="r" defTabSz="8255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eridot PE Regular"/>
        </a:defRPr>
      </a:lvl3pPr>
      <a:lvl4pPr marL="0" marR="0" indent="0" algn="r" defTabSz="8255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eridot PE Regular"/>
        </a:defRPr>
      </a:lvl4pPr>
      <a:lvl5pPr marL="0" marR="0" indent="0" algn="r" defTabSz="8255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eridot PE Regular"/>
        </a:defRPr>
      </a:lvl5pPr>
      <a:lvl6pPr marL="0" marR="0" indent="0" algn="r" defTabSz="8255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eridot PE Regular"/>
        </a:defRPr>
      </a:lvl6pPr>
      <a:lvl7pPr marL="0" marR="0" indent="0" algn="r" defTabSz="8255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eridot PE Regular"/>
        </a:defRPr>
      </a:lvl7pPr>
      <a:lvl8pPr marL="0" marR="0" indent="0" algn="r" defTabSz="8255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eridot PE Regular"/>
        </a:defRPr>
      </a:lvl8pPr>
      <a:lvl9pPr marL="0" marR="0" indent="0" algn="r" defTabSz="8255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eridot PE Regular"/>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a:extLst>
              <a:ext uri="{FF2B5EF4-FFF2-40B4-BE49-F238E27FC236}">
                <a16:creationId xmlns:a16="http://schemas.microsoft.com/office/drawing/2014/main" id="{5C444EC7-F63C-4F7D-C853-CAF59EDEB63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24384000" cy="13716000"/>
          </a:xfrm>
          <a:prstGeom prst="rect">
            <a:avLst/>
          </a:prstGeom>
          <a:ln w="12700">
            <a:miter lim="400000"/>
          </a:ln>
        </p:spPr>
      </p:pic>
      <p:sp>
        <p:nvSpPr>
          <p:cNvPr id="9" name="Slide Number">
            <a:extLst>
              <a:ext uri="{FF2B5EF4-FFF2-40B4-BE49-F238E27FC236}">
                <a16:creationId xmlns:a16="http://schemas.microsoft.com/office/drawing/2014/main" id="{4262450E-D8EE-233D-FB14-7AD6D14B2971}"/>
              </a:ext>
            </a:extLst>
          </p:cNvPr>
          <p:cNvSpPr txBox="1">
            <a:spLocks noGrp="1"/>
          </p:cNvSpPr>
          <p:nvPr>
            <p:ph type="sldNum" sz="quarter" idx="4"/>
          </p:nvPr>
        </p:nvSpPr>
        <p:spPr>
          <a:xfrm>
            <a:off x="23115136" y="13233400"/>
            <a:ext cx="1078364" cy="355600"/>
          </a:xfrm>
          <a:prstGeom prst="rect">
            <a:avLst/>
          </a:prstGeom>
          <a:ln w="12700">
            <a:miter lim="400000"/>
          </a:ln>
        </p:spPr>
        <p:txBody>
          <a:bodyPr lIns="50800" tIns="50800" rIns="50800" bIns="50800">
            <a:spAutoFit/>
          </a:bodyPr>
          <a:lstStyle>
            <a:lvl1pPr algn="r">
              <a:defRPr sz="1600">
                <a:solidFill>
                  <a:srgbClr val="7F7F7F"/>
                </a:solidFill>
                <a:latin typeface="Peridot PE Regular"/>
                <a:ea typeface="Peridot PE Regular"/>
                <a:cs typeface="Peridot PE Regular"/>
                <a:sym typeface="Peridot PE Regular"/>
              </a:defRPr>
            </a:lvl1pPr>
          </a:lstStyle>
          <a:p>
            <a:fld id="{86CB4B4D-7CA3-9044-876B-883B54F8677D}" type="slidenum">
              <a:t>‹#›</a:t>
            </a:fld>
            <a:endParaRPr/>
          </a:p>
        </p:txBody>
      </p:sp>
      <p:pic>
        <p:nvPicPr>
          <p:cNvPr id="11" name="Image" descr="Image">
            <a:extLst>
              <a:ext uri="{FF2B5EF4-FFF2-40B4-BE49-F238E27FC236}">
                <a16:creationId xmlns:a16="http://schemas.microsoft.com/office/drawing/2014/main" id="{72760D18-96D2-1040-051C-BD30579B912A}"/>
              </a:ext>
            </a:extLst>
          </p:cNvPr>
          <p:cNvPicPr>
            <a:picLocks noChangeAspect="1"/>
          </p:cNvPicPr>
          <p:nvPr userDrawn="1"/>
        </p:nvPicPr>
        <p:blipFill>
          <a:blip r:embed="rId14"/>
          <a:stretch>
            <a:fillRect/>
          </a:stretch>
        </p:blipFill>
        <p:spPr>
          <a:xfrm>
            <a:off x="530942" y="12314903"/>
            <a:ext cx="1809316" cy="407308"/>
          </a:xfrm>
          <a:prstGeom prst="rect">
            <a:avLst/>
          </a:prstGeom>
          <a:ln w="12700">
            <a:miter lim="400000"/>
          </a:ln>
        </p:spPr>
      </p:pic>
      <p:pic>
        <p:nvPicPr>
          <p:cNvPr id="12" name="Image" descr="Image">
            <a:extLst>
              <a:ext uri="{FF2B5EF4-FFF2-40B4-BE49-F238E27FC236}">
                <a16:creationId xmlns:a16="http://schemas.microsoft.com/office/drawing/2014/main" id="{FF05D89E-DBCA-1201-45BC-AFC1DD428C45}"/>
              </a:ext>
            </a:extLst>
          </p:cNvPr>
          <p:cNvPicPr>
            <a:picLocks noChangeAspect="1"/>
          </p:cNvPicPr>
          <p:nvPr userDrawn="1"/>
        </p:nvPicPr>
        <p:blipFill>
          <a:blip r:embed="rId15"/>
          <a:stretch>
            <a:fillRect/>
          </a:stretch>
        </p:blipFill>
        <p:spPr>
          <a:xfrm>
            <a:off x="15759166" y="10688973"/>
            <a:ext cx="2840084" cy="2398946"/>
          </a:xfrm>
          <a:prstGeom prst="rect">
            <a:avLst/>
          </a:prstGeom>
          <a:ln w="12700">
            <a:miter lim="400000"/>
          </a:ln>
        </p:spPr>
      </p:pic>
    </p:spTree>
    <p:extLst>
      <p:ext uri="{BB962C8B-B14F-4D97-AF65-F5344CB8AC3E}">
        <p14:creationId xmlns:p14="http://schemas.microsoft.com/office/powerpoint/2010/main" val="215498429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blue and green text&#10;&#10;Description automatically generated">
            <a:extLst>
              <a:ext uri="{FF2B5EF4-FFF2-40B4-BE49-F238E27FC236}">
                <a16:creationId xmlns:a16="http://schemas.microsoft.com/office/drawing/2014/main" id="{FB0150B0-A723-7B43-B360-DE8824E17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5454" y="4712677"/>
            <a:ext cx="10613092" cy="3561929"/>
          </a:xfrm>
          <a:prstGeom prst="rect">
            <a:avLst/>
          </a:prstGeom>
        </p:spPr>
      </p:pic>
    </p:spTree>
    <p:extLst>
      <p:ext uri="{BB962C8B-B14F-4D97-AF65-F5344CB8AC3E}">
        <p14:creationId xmlns:p14="http://schemas.microsoft.com/office/powerpoint/2010/main" val="2179940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latin typeface="Arial" panose="020B0604020202020204" pitchFamily="34" charset="0"/>
                <a:cs typeface="Arial" panose="020B0604020202020204" pitchFamily="34" charset="0"/>
              </a:rPr>
              <a:t>2</a:t>
            </a:fld>
            <a:endParaRPr>
              <a:latin typeface="Arial" panose="020B0604020202020204" pitchFamily="34" charset="0"/>
              <a:cs typeface="Arial" panose="020B0604020202020204" pitchFamily="34" charset="0"/>
            </a:endParaRPr>
          </a:p>
        </p:txBody>
      </p:sp>
      <p:sp>
        <p:nvSpPr>
          <p:cNvPr id="2" name="Text for important paragraphs/or quotes.…">
            <a:extLst>
              <a:ext uri="{FF2B5EF4-FFF2-40B4-BE49-F238E27FC236}">
                <a16:creationId xmlns:a16="http://schemas.microsoft.com/office/drawing/2014/main" id="{E1D08CB7-B97C-6209-F0F3-F92D3A42A04E}"/>
              </a:ext>
            </a:extLst>
          </p:cNvPr>
          <p:cNvSpPr txBox="1"/>
          <p:nvPr/>
        </p:nvSpPr>
        <p:spPr>
          <a:xfrm>
            <a:off x="190500" y="13233400"/>
            <a:ext cx="1135798"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1400">
                <a:solidFill>
                  <a:srgbClr val="7F7F7F"/>
                </a:solidFill>
                <a:latin typeface="Peridot PE SemiBold"/>
                <a:ea typeface="Peridot PE SemiBold"/>
                <a:cs typeface="Peridot PE SemiBold"/>
                <a:sym typeface="Peridot PE SemiBold"/>
              </a:defRPr>
            </a:lvl1pPr>
          </a:lstStyle>
          <a:p>
            <a:pPr>
              <a:defRPr>
                <a:latin typeface="Peridot PE Regular"/>
                <a:ea typeface="Peridot PE Regular"/>
                <a:cs typeface="Peridot PE Regular"/>
                <a:sym typeface="Peridot PE Regular"/>
              </a:defRPr>
            </a:pPr>
            <a:r>
              <a:rPr>
                <a:latin typeface="Arial" panose="020B0604020202020204" pitchFamily="34" charset="0"/>
                <a:cs typeface="Arial" panose="020B0604020202020204" pitchFamily="34" charset="0"/>
                <a:sym typeface="Peridot PE SemiBold"/>
              </a:rPr>
              <a:t>COSMOTE</a:t>
            </a:r>
          </a:p>
        </p:txBody>
      </p:sp>
      <p:sp>
        <p:nvSpPr>
          <p:cNvPr id="3" name="Text for important paragraphs/or quotes.…">
            <a:extLst>
              <a:ext uri="{FF2B5EF4-FFF2-40B4-BE49-F238E27FC236}">
                <a16:creationId xmlns:a16="http://schemas.microsoft.com/office/drawing/2014/main" id="{72FA1B1E-77E9-0831-5809-8106928ECC51}"/>
              </a:ext>
            </a:extLst>
          </p:cNvPr>
          <p:cNvSpPr txBox="1"/>
          <p:nvPr/>
        </p:nvSpPr>
        <p:spPr>
          <a:xfrm>
            <a:off x="1271837" y="13233400"/>
            <a:ext cx="4491749" cy="31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defRPr sz="1400">
                <a:solidFill>
                  <a:srgbClr val="7F7F7F"/>
                </a:solidFill>
                <a:latin typeface="Peridot PE Regular"/>
                <a:ea typeface="Peridot PE Regular"/>
                <a:cs typeface="Peridot PE Regular"/>
                <a:sym typeface="Peridot PE Regular"/>
              </a:defRPr>
            </a:lvl1pPr>
          </a:lstStyle>
          <a:p>
            <a:r>
              <a:rPr lang="en-US" dirty="0">
                <a:latin typeface="Arial" panose="020B0604020202020204" pitchFamily="34" charset="0"/>
                <a:cs typeface="Arial" panose="020B0604020202020204" pitchFamily="34" charset="0"/>
              </a:rPr>
              <a:t>Grow Your Business – The Podcast</a:t>
            </a:r>
            <a:endParaRPr dirty="0">
              <a:latin typeface="Arial" panose="020B0604020202020204" pitchFamily="34" charset="0"/>
              <a:cs typeface="Arial" panose="020B0604020202020204" pitchFamily="34" charset="0"/>
            </a:endParaRPr>
          </a:p>
        </p:txBody>
      </p:sp>
      <p:grpSp>
        <p:nvGrpSpPr>
          <p:cNvPr id="34" name="object 4">
            <a:extLst>
              <a:ext uri="{FF2B5EF4-FFF2-40B4-BE49-F238E27FC236}">
                <a16:creationId xmlns:a16="http://schemas.microsoft.com/office/drawing/2014/main" id="{9C4B0239-2BEF-6086-9FE7-54DC49F87394}"/>
              </a:ext>
            </a:extLst>
          </p:cNvPr>
          <p:cNvGrpSpPr/>
          <p:nvPr/>
        </p:nvGrpSpPr>
        <p:grpSpPr>
          <a:xfrm>
            <a:off x="342900" y="1868648"/>
            <a:ext cx="7360424" cy="7854380"/>
            <a:chOff x="2054402" y="614485"/>
            <a:chExt cx="6238240" cy="6677025"/>
          </a:xfrm>
          <a:solidFill>
            <a:srgbClr val="32B62A"/>
          </a:solidFill>
        </p:grpSpPr>
        <p:sp>
          <p:nvSpPr>
            <p:cNvPr id="35" name="object 5">
              <a:extLst>
                <a:ext uri="{FF2B5EF4-FFF2-40B4-BE49-F238E27FC236}">
                  <a16:creationId xmlns:a16="http://schemas.microsoft.com/office/drawing/2014/main" id="{9AA9E3AB-B4DA-0813-3425-AB8750673941}"/>
                </a:ext>
              </a:extLst>
            </p:cNvPr>
            <p:cNvSpPr/>
            <p:nvPr/>
          </p:nvSpPr>
          <p:spPr>
            <a:xfrm>
              <a:off x="2092502" y="652525"/>
              <a:ext cx="3033395" cy="6601459"/>
            </a:xfrm>
            <a:custGeom>
              <a:avLst/>
              <a:gdLst/>
              <a:ahLst/>
              <a:cxnLst/>
              <a:rect l="l" t="t" r="r" b="b"/>
              <a:pathLst>
                <a:path w="3033395" h="6601459">
                  <a:moveTo>
                    <a:pt x="3033027" y="485770"/>
                  </a:moveTo>
                  <a:lnTo>
                    <a:pt x="3033027" y="6115071"/>
                  </a:lnTo>
                  <a:lnTo>
                    <a:pt x="3030650" y="6163079"/>
                  </a:lnTo>
                  <a:lnTo>
                    <a:pt x="3023607" y="6210279"/>
                  </a:lnTo>
                  <a:lnTo>
                    <a:pt x="3012030" y="6256347"/>
                  </a:lnTo>
                  <a:lnTo>
                    <a:pt x="2996050" y="6300964"/>
                  </a:lnTo>
                  <a:lnTo>
                    <a:pt x="2975800" y="6343813"/>
                  </a:lnTo>
                  <a:lnTo>
                    <a:pt x="2951411" y="6384575"/>
                  </a:lnTo>
                  <a:lnTo>
                    <a:pt x="2923016" y="6422930"/>
                  </a:lnTo>
                  <a:lnTo>
                    <a:pt x="2890747" y="6458561"/>
                  </a:lnTo>
                  <a:lnTo>
                    <a:pt x="2855116" y="6490830"/>
                  </a:lnTo>
                  <a:lnTo>
                    <a:pt x="2816760" y="6519225"/>
                  </a:lnTo>
                  <a:lnTo>
                    <a:pt x="2775999" y="6543614"/>
                  </a:lnTo>
                  <a:lnTo>
                    <a:pt x="2733150" y="6563864"/>
                  </a:lnTo>
                  <a:lnTo>
                    <a:pt x="2688532" y="6579844"/>
                  </a:lnTo>
                  <a:lnTo>
                    <a:pt x="2642465" y="6591421"/>
                  </a:lnTo>
                  <a:lnTo>
                    <a:pt x="2595265" y="6598464"/>
                  </a:lnTo>
                  <a:lnTo>
                    <a:pt x="2547255" y="6600841"/>
                  </a:lnTo>
                  <a:lnTo>
                    <a:pt x="485771" y="6600841"/>
                  </a:lnTo>
                  <a:lnTo>
                    <a:pt x="437762" y="6598464"/>
                  </a:lnTo>
                  <a:lnTo>
                    <a:pt x="390562" y="6591421"/>
                  </a:lnTo>
                  <a:lnTo>
                    <a:pt x="344494" y="6579844"/>
                  </a:lnTo>
                  <a:lnTo>
                    <a:pt x="299876" y="6563864"/>
                  </a:lnTo>
                  <a:lnTo>
                    <a:pt x="257028" y="6543614"/>
                  </a:lnTo>
                  <a:lnTo>
                    <a:pt x="216266" y="6519225"/>
                  </a:lnTo>
                  <a:lnTo>
                    <a:pt x="177911" y="6490830"/>
                  </a:lnTo>
                  <a:lnTo>
                    <a:pt x="142280" y="6458561"/>
                  </a:lnTo>
                  <a:lnTo>
                    <a:pt x="110010" y="6422930"/>
                  </a:lnTo>
                  <a:lnTo>
                    <a:pt x="81615" y="6384575"/>
                  </a:lnTo>
                  <a:lnTo>
                    <a:pt x="57227" y="6343813"/>
                  </a:lnTo>
                  <a:lnTo>
                    <a:pt x="36977" y="6300964"/>
                  </a:lnTo>
                  <a:lnTo>
                    <a:pt x="20997" y="6256347"/>
                  </a:lnTo>
                  <a:lnTo>
                    <a:pt x="9420" y="6210279"/>
                  </a:lnTo>
                  <a:lnTo>
                    <a:pt x="2377" y="6163079"/>
                  </a:lnTo>
                  <a:lnTo>
                    <a:pt x="0" y="6115066"/>
                  </a:lnTo>
                  <a:lnTo>
                    <a:pt x="0" y="485774"/>
                  </a:lnTo>
                  <a:lnTo>
                    <a:pt x="2377" y="437762"/>
                  </a:lnTo>
                  <a:lnTo>
                    <a:pt x="9420" y="390562"/>
                  </a:lnTo>
                  <a:lnTo>
                    <a:pt x="20997" y="344494"/>
                  </a:lnTo>
                  <a:lnTo>
                    <a:pt x="36977" y="299876"/>
                  </a:lnTo>
                  <a:lnTo>
                    <a:pt x="57227" y="257028"/>
                  </a:lnTo>
                  <a:lnTo>
                    <a:pt x="81615" y="216266"/>
                  </a:lnTo>
                  <a:lnTo>
                    <a:pt x="110010" y="177910"/>
                  </a:lnTo>
                  <a:lnTo>
                    <a:pt x="142280" y="142279"/>
                  </a:lnTo>
                  <a:lnTo>
                    <a:pt x="177911" y="110010"/>
                  </a:lnTo>
                  <a:lnTo>
                    <a:pt x="216266" y="81615"/>
                  </a:lnTo>
                  <a:lnTo>
                    <a:pt x="257028" y="57227"/>
                  </a:lnTo>
                  <a:lnTo>
                    <a:pt x="299876" y="36977"/>
                  </a:lnTo>
                  <a:lnTo>
                    <a:pt x="344494" y="20997"/>
                  </a:lnTo>
                  <a:lnTo>
                    <a:pt x="390562" y="9420"/>
                  </a:lnTo>
                  <a:lnTo>
                    <a:pt x="437762" y="2376"/>
                  </a:lnTo>
                  <a:lnTo>
                    <a:pt x="485771" y="0"/>
                  </a:lnTo>
                  <a:lnTo>
                    <a:pt x="2547255" y="0"/>
                  </a:lnTo>
                  <a:lnTo>
                    <a:pt x="2595265" y="2376"/>
                  </a:lnTo>
                  <a:lnTo>
                    <a:pt x="2642465" y="9420"/>
                  </a:lnTo>
                  <a:lnTo>
                    <a:pt x="2688532" y="20997"/>
                  </a:lnTo>
                  <a:lnTo>
                    <a:pt x="2733150" y="36977"/>
                  </a:lnTo>
                  <a:lnTo>
                    <a:pt x="2775999" y="57227"/>
                  </a:lnTo>
                  <a:lnTo>
                    <a:pt x="2816760" y="81615"/>
                  </a:lnTo>
                  <a:lnTo>
                    <a:pt x="2855116" y="110010"/>
                  </a:lnTo>
                  <a:lnTo>
                    <a:pt x="2890747" y="142279"/>
                  </a:lnTo>
                  <a:lnTo>
                    <a:pt x="2923016" y="177910"/>
                  </a:lnTo>
                  <a:lnTo>
                    <a:pt x="2951411" y="216266"/>
                  </a:lnTo>
                  <a:lnTo>
                    <a:pt x="2975800" y="257028"/>
                  </a:lnTo>
                  <a:lnTo>
                    <a:pt x="2996050" y="299876"/>
                  </a:lnTo>
                  <a:lnTo>
                    <a:pt x="3012030" y="344494"/>
                  </a:lnTo>
                  <a:lnTo>
                    <a:pt x="3023607" y="390562"/>
                  </a:lnTo>
                  <a:lnTo>
                    <a:pt x="3030650" y="437762"/>
                  </a:lnTo>
                  <a:lnTo>
                    <a:pt x="3033027" y="485770"/>
                  </a:lnTo>
                  <a:close/>
                </a:path>
              </a:pathLst>
            </a:custGeom>
            <a:grpFill/>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36" name="object 6">
              <a:extLst>
                <a:ext uri="{FF2B5EF4-FFF2-40B4-BE49-F238E27FC236}">
                  <a16:creationId xmlns:a16="http://schemas.microsoft.com/office/drawing/2014/main" id="{A771473B-BE1F-3E5A-8CD1-3CDCFC7AE676}"/>
                </a:ext>
              </a:extLst>
            </p:cNvPr>
            <p:cNvSpPr/>
            <p:nvPr/>
          </p:nvSpPr>
          <p:spPr>
            <a:xfrm>
              <a:off x="2092502" y="652598"/>
              <a:ext cx="3028950" cy="6600825"/>
            </a:xfrm>
            <a:custGeom>
              <a:avLst/>
              <a:gdLst/>
              <a:ahLst/>
              <a:cxnLst/>
              <a:rect l="l" t="t" r="r" b="b"/>
              <a:pathLst>
                <a:path w="3028950" h="6600825">
                  <a:moveTo>
                    <a:pt x="0" y="485764"/>
                  </a:moveTo>
                  <a:lnTo>
                    <a:pt x="2376" y="437753"/>
                  </a:lnTo>
                  <a:lnTo>
                    <a:pt x="9420" y="390554"/>
                  </a:lnTo>
                  <a:lnTo>
                    <a:pt x="20997" y="344487"/>
                  </a:lnTo>
                  <a:lnTo>
                    <a:pt x="36976" y="299870"/>
                  </a:lnTo>
                  <a:lnTo>
                    <a:pt x="57226" y="257022"/>
                  </a:lnTo>
                  <a:lnTo>
                    <a:pt x="81614" y="216262"/>
                  </a:lnTo>
                  <a:lnTo>
                    <a:pt x="110008" y="177907"/>
                  </a:lnTo>
                  <a:lnTo>
                    <a:pt x="142277" y="142277"/>
                  </a:lnTo>
                  <a:lnTo>
                    <a:pt x="177907" y="110008"/>
                  </a:lnTo>
                  <a:lnTo>
                    <a:pt x="216262" y="81614"/>
                  </a:lnTo>
                  <a:lnTo>
                    <a:pt x="257023" y="57226"/>
                  </a:lnTo>
                  <a:lnTo>
                    <a:pt x="299871" y="36976"/>
                  </a:lnTo>
                  <a:lnTo>
                    <a:pt x="344487" y="20997"/>
                  </a:lnTo>
                  <a:lnTo>
                    <a:pt x="390554" y="9420"/>
                  </a:lnTo>
                  <a:lnTo>
                    <a:pt x="437753" y="2376"/>
                  </a:lnTo>
                  <a:lnTo>
                    <a:pt x="485765" y="0"/>
                  </a:lnTo>
                  <a:lnTo>
                    <a:pt x="2547202" y="0"/>
                  </a:lnTo>
                  <a:lnTo>
                    <a:pt x="2595214" y="2376"/>
                  </a:lnTo>
                  <a:lnTo>
                    <a:pt x="2642413" y="9420"/>
                  </a:lnTo>
                  <a:lnTo>
                    <a:pt x="2688480" y="20997"/>
                  </a:lnTo>
                  <a:lnTo>
                    <a:pt x="2733097" y="36976"/>
                  </a:lnTo>
                  <a:lnTo>
                    <a:pt x="2775945" y="57226"/>
                  </a:lnTo>
                  <a:lnTo>
                    <a:pt x="2816705" y="81614"/>
                  </a:lnTo>
                  <a:lnTo>
                    <a:pt x="2855060" y="110008"/>
                  </a:lnTo>
                  <a:lnTo>
                    <a:pt x="2890691" y="142277"/>
                  </a:lnTo>
                  <a:lnTo>
                    <a:pt x="2922959" y="177907"/>
                  </a:lnTo>
                  <a:lnTo>
                    <a:pt x="2951354" y="216262"/>
                  </a:lnTo>
                  <a:lnTo>
                    <a:pt x="2975742" y="257022"/>
                  </a:lnTo>
                  <a:lnTo>
                    <a:pt x="2995991" y="299870"/>
                  </a:lnTo>
                  <a:lnTo>
                    <a:pt x="3011971" y="344487"/>
                  </a:lnTo>
                  <a:lnTo>
                    <a:pt x="3023548" y="390554"/>
                  </a:lnTo>
                  <a:lnTo>
                    <a:pt x="3028950" y="426752"/>
                  </a:lnTo>
                </a:path>
                <a:path w="3028950" h="6600825">
                  <a:moveTo>
                    <a:pt x="3028950" y="6173959"/>
                  </a:moveTo>
                  <a:lnTo>
                    <a:pt x="3011971" y="6256224"/>
                  </a:lnTo>
                  <a:lnTo>
                    <a:pt x="2995991" y="6300841"/>
                  </a:lnTo>
                  <a:lnTo>
                    <a:pt x="2975742" y="6343689"/>
                  </a:lnTo>
                  <a:lnTo>
                    <a:pt x="2951354" y="6384449"/>
                  </a:lnTo>
                  <a:lnTo>
                    <a:pt x="2922959" y="6422804"/>
                  </a:lnTo>
                  <a:lnTo>
                    <a:pt x="2890691" y="6458435"/>
                  </a:lnTo>
                  <a:lnTo>
                    <a:pt x="2855060" y="6490703"/>
                  </a:lnTo>
                  <a:lnTo>
                    <a:pt x="2816705" y="6519098"/>
                  </a:lnTo>
                  <a:lnTo>
                    <a:pt x="2775945" y="6543486"/>
                  </a:lnTo>
                  <a:lnTo>
                    <a:pt x="2733097" y="6563735"/>
                  </a:lnTo>
                  <a:lnTo>
                    <a:pt x="2688480" y="6579715"/>
                  </a:lnTo>
                  <a:lnTo>
                    <a:pt x="2642413" y="6591292"/>
                  </a:lnTo>
                  <a:lnTo>
                    <a:pt x="2595214" y="6598335"/>
                  </a:lnTo>
                  <a:lnTo>
                    <a:pt x="2547202" y="6600712"/>
                  </a:lnTo>
                  <a:lnTo>
                    <a:pt x="485765" y="6600712"/>
                  </a:lnTo>
                  <a:lnTo>
                    <a:pt x="437753" y="6598335"/>
                  </a:lnTo>
                  <a:lnTo>
                    <a:pt x="390554" y="6591292"/>
                  </a:lnTo>
                  <a:lnTo>
                    <a:pt x="344487" y="6579715"/>
                  </a:lnTo>
                  <a:lnTo>
                    <a:pt x="299871" y="6563735"/>
                  </a:lnTo>
                  <a:lnTo>
                    <a:pt x="257023" y="6543486"/>
                  </a:lnTo>
                  <a:lnTo>
                    <a:pt x="216262" y="6519098"/>
                  </a:lnTo>
                  <a:lnTo>
                    <a:pt x="177907" y="6490703"/>
                  </a:lnTo>
                  <a:lnTo>
                    <a:pt x="142277" y="6458435"/>
                  </a:lnTo>
                  <a:lnTo>
                    <a:pt x="110008" y="6422804"/>
                  </a:lnTo>
                  <a:lnTo>
                    <a:pt x="81614" y="6384449"/>
                  </a:lnTo>
                  <a:lnTo>
                    <a:pt x="57226" y="6343689"/>
                  </a:lnTo>
                  <a:lnTo>
                    <a:pt x="36976" y="6300841"/>
                  </a:lnTo>
                  <a:lnTo>
                    <a:pt x="20997" y="6256224"/>
                  </a:lnTo>
                  <a:lnTo>
                    <a:pt x="9420" y="6210157"/>
                  </a:lnTo>
                  <a:lnTo>
                    <a:pt x="2376" y="6162958"/>
                  </a:lnTo>
                  <a:lnTo>
                    <a:pt x="0" y="6114947"/>
                  </a:lnTo>
                </a:path>
              </a:pathLst>
            </a:custGeom>
            <a:grpFill/>
            <a:ln w="76200">
              <a:solidFill>
                <a:srgbClr val="000000"/>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37" name="object 7">
              <a:extLst>
                <a:ext uri="{FF2B5EF4-FFF2-40B4-BE49-F238E27FC236}">
                  <a16:creationId xmlns:a16="http://schemas.microsoft.com/office/drawing/2014/main" id="{0B3F530E-EA9D-8A12-96F1-5D52E9408A1B}"/>
                </a:ext>
              </a:extLst>
            </p:cNvPr>
            <p:cNvSpPr/>
            <p:nvPr/>
          </p:nvSpPr>
          <p:spPr>
            <a:xfrm>
              <a:off x="5225500" y="652483"/>
              <a:ext cx="3033395" cy="2940050"/>
            </a:xfrm>
            <a:custGeom>
              <a:avLst/>
              <a:gdLst/>
              <a:ahLst/>
              <a:cxnLst/>
              <a:rect l="l" t="t" r="r" b="b"/>
              <a:pathLst>
                <a:path w="3033395" h="2940050">
                  <a:moveTo>
                    <a:pt x="3033027" y="485766"/>
                  </a:moveTo>
                  <a:lnTo>
                    <a:pt x="3033027" y="2453689"/>
                  </a:lnTo>
                  <a:lnTo>
                    <a:pt x="3030650" y="2501694"/>
                  </a:lnTo>
                  <a:lnTo>
                    <a:pt x="3023607" y="2548893"/>
                  </a:lnTo>
                  <a:lnTo>
                    <a:pt x="3012029" y="2594961"/>
                  </a:lnTo>
                  <a:lnTo>
                    <a:pt x="2996050" y="2639579"/>
                  </a:lnTo>
                  <a:lnTo>
                    <a:pt x="2975800" y="2682428"/>
                  </a:lnTo>
                  <a:lnTo>
                    <a:pt x="2951411" y="2723189"/>
                  </a:lnTo>
                  <a:lnTo>
                    <a:pt x="2923016" y="2761544"/>
                  </a:lnTo>
                  <a:lnTo>
                    <a:pt x="2890747" y="2797176"/>
                  </a:lnTo>
                  <a:lnTo>
                    <a:pt x="2855116" y="2829445"/>
                  </a:lnTo>
                  <a:lnTo>
                    <a:pt x="2816760" y="2857840"/>
                  </a:lnTo>
                  <a:lnTo>
                    <a:pt x="2775999" y="2882228"/>
                  </a:lnTo>
                  <a:lnTo>
                    <a:pt x="2733150" y="2902478"/>
                  </a:lnTo>
                  <a:lnTo>
                    <a:pt x="2688533" y="2918458"/>
                  </a:lnTo>
                  <a:lnTo>
                    <a:pt x="2642465" y="2930035"/>
                  </a:lnTo>
                  <a:lnTo>
                    <a:pt x="2595265" y="2937079"/>
                  </a:lnTo>
                  <a:lnTo>
                    <a:pt x="2547254" y="2939456"/>
                  </a:lnTo>
                  <a:lnTo>
                    <a:pt x="485773" y="2939456"/>
                  </a:lnTo>
                  <a:lnTo>
                    <a:pt x="437762" y="2937079"/>
                  </a:lnTo>
                  <a:lnTo>
                    <a:pt x="390562" y="2930035"/>
                  </a:lnTo>
                  <a:lnTo>
                    <a:pt x="344494" y="2918458"/>
                  </a:lnTo>
                  <a:lnTo>
                    <a:pt x="299876" y="2902478"/>
                  </a:lnTo>
                  <a:lnTo>
                    <a:pt x="257028" y="2882228"/>
                  </a:lnTo>
                  <a:lnTo>
                    <a:pt x="216266" y="2857840"/>
                  </a:lnTo>
                  <a:lnTo>
                    <a:pt x="177911" y="2829445"/>
                  </a:lnTo>
                  <a:lnTo>
                    <a:pt x="142280" y="2797176"/>
                  </a:lnTo>
                  <a:lnTo>
                    <a:pt x="110010" y="2761544"/>
                  </a:lnTo>
                  <a:lnTo>
                    <a:pt x="81615" y="2723189"/>
                  </a:lnTo>
                  <a:lnTo>
                    <a:pt x="57227" y="2682428"/>
                  </a:lnTo>
                  <a:lnTo>
                    <a:pt x="36977" y="2639579"/>
                  </a:lnTo>
                  <a:lnTo>
                    <a:pt x="20997" y="2594961"/>
                  </a:lnTo>
                  <a:lnTo>
                    <a:pt x="9420" y="2548893"/>
                  </a:lnTo>
                  <a:lnTo>
                    <a:pt x="2377" y="2501694"/>
                  </a:lnTo>
                  <a:lnTo>
                    <a:pt x="0" y="2453681"/>
                  </a:lnTo>
                  <a:lnTo>
                    <a:pt x="0" y="485774"/>
                  </a:lnTo>
                  <a:lnTo>
                    <a:pt x="2377" y="437762"/>
                  </a:lnTo>
                  <a:lnTo>
                    <a:pt x="9420" y="390562"/>
                  </a:lnTo>
                  <a:lnTo>
                    <a:pt x="20997" y="344494"/>
                  </a:lnTo>
                  <a:lnTo>
                    <a:pt x="36977" y="299876"/>
                  </a:lnTo>
                  <a:lnTo>
                    <a:pt x="57227" y="257028"/>
                  </a:lnTo>
                  <a:lnTo>
                    <a:pt x="81615" y="216266"/>
                  </a:lnTo>
                  <a:lnTo>
                    <a:pt x="110010" y="177911"/>
                  </a:lnTo>
                  <a:lnTo>
                    <a:pt x="142280" y="142279"/>
                  </a:lnTo>
                  <a:lnTo>
                    <a:pt x="177911" y="110010"/>
                  </a:lnTo>
                  <a:lnTo>
                    <a:pt x="216266" y="81615"/>
                  </a:lnTo>
                  <a:lnTo>
                    <a:pt x="257028" y="57227"/>
                  </a:lnTo>
                  <a:lnTo>
                    <a:pt x="299876" y="36977"/>
                  </a:lnTo>
                  <a:lnTo>
                    <a:pt x="344494" y="20997"/>
                  </a:lnTo>
                  <a:lnTo>
                    <a:pt x="390562" y="9420"/>
                  </a:lnTo>
                  <a:lnTo>
                    <a:pt x="437762" y="2376"/>
                  </a:lnTo>
                  <a:lnTo>
                    <a:pt x="485773" y="0"/>
                  </a:lnTo>
                  <a:lnTo>
                    <a:pt x="2547254" y="0"/>
                  </a:lnTo>
                  <a:lnTo>
                    <a:pt x="2595265" y="2376"/>
                  </a:lnTo>
                  <a:lnTo>
                    <a:pt x="2642465" y="9420"/>
                  </a:lnTo>
                  <a:lnTo>
                    <a:pt x="2688533" y="20997"/>
                  </a:lnTo>
                  <a:lnTo>
                    <a:pt x="2733150" y="36977"/>
                  </a:lnTo>
                  <a:lnTo>
                    <a:pt x="2775999" y="57227"/>
                  </a:lnTo>
                  <a:lnTo>
                    <a:pt x="2816760" y="81615"/>
                  </a:lnTo>
                  <a:lnTo>
                    <a:pt x="2855116" y="110010"/>
                  </a:lnTo>
                  <a:lnTo>
                    <a:pt x="2890747" y="142279"/>
                  </a:lnTo>
                  <a:lnTo>
                    <a:pt x="2923016" y="177911"/>
                  </a:lnTo>
                  <a:lnTo>
                    <a:pt x="2951411" y="216266"/>
                  </a:lnTo>
                  <a:lnTo>
                    <a:pt x="2975800" y="257028"/>
                  </a:lnTo>
                  <a:lnTo>
                    <a:pt x="2996050" y="299876"/>
                  </a:lnTo>
                  <a:lnTo>
                    <a:pt x="3012029" y="344494"/>
                  </a:lnTo>
                  <a:lnTo>
                    <a:pt x="3023607" y="390562"/>
                  </a:lnTo>
                  <a:lnTo>
                    <a:pt x="3030650" y="437762"/>
                  </a:lnTo>
                  <a:lnTo>
                    <a:pt x="3033027" y="485766"/>
                  </a:lnTo>
                  <a:close/>
                </a:path>
              </a:pathLst>
            </a:custGeom>
            <a:grpFill/>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38" name="object 8">
              <a:extLst>
                <a:ext uri="{FF2B5EF4-FFF2-40B4-BE49-F238E27FC236}">
                  <a16:creationId xmlns:a16="http://schemas.microsoft.com/office/drawing/2014/main" id="{95822759-3673-405F-4C84-364C754CC586}"/>
                </a:ext>
              </a:extLst>
            </p:cNvPr>
            <p:cNvSpPr/>
            <p:nvPr/>
          </p:nvSpPr>
          <p:spPr>
            <a:xfrm>
              <a:off x="5225523" y="652585"/>
              <a:ext cx="3028950" cy="2939415"/>
            </a:xfrm>
            <a:custGeom>
              <a:avLst/>
              <a:gdLst/>
              <a:ahLst/>
              <a:cxnLst/>
              <a:rect l="l" t="t" r="r" b="b"/>
              <a:pathLst>
                <a:path w="3028950" h="2939415">
                  <a:moveTo>
                    <a:pt x="0" y="485756"/>
                  </a:moveTo>
                  <a:lnTo>
                    <a:pt x="2376" y="437746"/>
                  </a:lnTo>
                  <a:lnTo>
                    <a:pt x="9419" y="390548"/>
                  </a:lnTo>
                  <a:lnTo>
                    <a:pt x="20996" y="344482"/>
                  </a:lnTo>
                  <a:lnTo>
                    <a:pt x="36976" y="299866"/>
                  </a:lnTo>
                  <a:lnTo>
                    <a:pt x="57225" y="257019"/>
                  </a:lnTo>
                  <a:lnTo>
                    <a:pt x="81613" y="216259"/>
                  </a:lnTo>
                  <a:lnTo>
                    <a:pt x="110006" y="177905"/>
                  </a:lnTo>
                  <a:lnTo>
                    <a:pt x="142275" y="142275"/>
                  </a:lnTo>
                  <a:lnTo>
                    <a:pt x="177905" y="110006"/>
                  </a:lnTo>
                  <a:lnTo>
                    <a:pt x="216259" y="81612"/>
                  </a:lnTo>
                  <a:lnTo>
                    <a:pt x="257019" y="57225"/>
                  </a:lnTo>
                  <a:lnTo>
                    <a:pt x="299866" y="36976"/>
                  </a:lnTo>
                  <a:lnTo>
                    <a:pt x="344482" y="20996"/>
                  </a:lnTo>
                  <a:lnTo>
                    <a:pt x="390548" y="9419"/>
                  </a:lnTo>
                  <a:lnTo>
                    <a:pt x="437746" y="2376"/>
                  </a:lnTo>
                  <a:lnTo>
                    <a:pt x="485758" y="0"/>
                  </a:lnTo>
                  <a:lnTo>
                    <a:pt x="2547165" y="0"/>
                  </a:lnTo>
                  <a:lnTo>
                    <a:pt x="2595176" y="2376"/>
                  </a:lnTo>
                  <a:lnTo>
                    <a:pt x="2642374" y="9419"/>
                  </a:lnTo>
                  <a:lnTo>
                    <a:pt x="2688440" y="20996"/>
                  </a:lnTo>
                  <a:lnTo>
                    <a:pt x="2733057" y="36976"/>
                  </a:lnTo>
                  <a:lnTo>
                    <a:pt x="2775904" y="57225"/>
                  </a:lnTo>
                  <a:lnTo>
                    <a:pt x="2816664" y="81612"/>
                  </a:lnTo>
                  <a:lnTo>
                    <a:pt x="2855018" y="110006"/>
                  </a:lnTo>
                  <a:lnTo>
                    <a:pt x="2890648" y="142275"/>
                  </a:lnTo>
                  <a:lnTo>
                    <a:pt x="2922916" y="177905"/>
                  </a:lnTo>
                  <a:lnTo>
                    <a:pt x="2951310" y="216259"/>
                  </a:lnTo>
                  <a:lnTo>
                    <a:pt x="2975698" y="257019"/>
                  </a:lnTo>
                  <a:lnTo>
                    <a:pt x="2995947" y="299866"/>
                  </a:lnTo>
                  <a:lnTo>
                    <a:pt x="3011926" y="344482"/>
                  </a:lnTo>
                  <a:lnTo>
                    <a:pt x="3023503" y="390548"/>
                  </a:lnTo>
                  <a:lnTo>
                    <a:pt x="3028928" y="426898"/>
                  </a:lnTo>
                </a:path>
                <a:path w="3028950" h="2939415">
                  <a:moveTo>
                    <a:pt x="3028928" y="2512456"/>
                  </a:moveTo>
                  <a:lnTo>
                    <a:pt x="3011926" y="2594872"/>
                  </a:lnTo>
                  <a:lnTo>
                    <a:pt x="2995947" y="2639488"/>
                  </a:lnTo>
                  <a:lnTo>
                    <a:pt x="2975698" y="2682335"/>
                  </a:lnTo>
                  <a:lnTo>
                    <a:pt x="2951310" y="2723095"/>
                  </a:lnTo>
                  <a:lnTo>
                    <a:pt x="2922916" y="2761449"/>
                  </a:lnTo>
                  <a:lnTo>
                    <a:pt x="2890648" y="2797079"/>
                  </a:lnTo>
                  <a:lnTo>
                    <a:pt x="2855018" y="2829348"/>
                  </a:lnTo>
                  <a:lnTo>
                    <a:pt x="2816664" y="2857741"/>
                  </a:lnTo>
                  <a:lnTo>
                    <a:pt x="2775904" y="2882129"/>
                  </a:lnTo>
                  <a:lnTo>
                    <a:pt x="2733057" y="2902378"/>
                  </a:lnTo>
                  <a:lnTo>
                    <a:pt x="2688440" y="2918358"/>
                  </a:lnTo>
                  <a:lnTo>
                    <a:pt x="2642374" y="2929935"/>
                  </a:lnTo>
                  <a:lnTo>
                    <a:pt x="2595176" y="2936978"/>
                  </a:lnTo>
                  <a:lnTo>
                    <a:pt x="2547165" y="2939355"/>
                  </a:lnTo>
                  <a:lnTo>
                    <a:pt x="485758" y="2939355"/>
                  </a:lnTo>
                  <a:lnTo>
                    <a:pt x="437746" y="2936978"/>
                  </a:lnTo>
                  <a:lnTo>
                    <a:pt x="390548" y="2929935"/>
                  </a:lnTo>
                  <a:lnTo>
                    <a:pt x="344482" y="2918358"/>
                  </a:lnTo>
                  <a:lnTo>
                    <a:pt x="299866" y="2902378"/>
                  </a:lnTo>
                  <a:lnTo>
                    <a:pt x="257019" y="2882129"/>
                  </a:lnTo>
                  <a:lnTo>
                    <a:pt x="216259" y="2857741"/>
                  </a:lnTo>
                  <a:lnTo>
                    <a:pt x="177905" y="2829348"/>
                  </a:lnTo>
                  <a:lnTo>
                    <a:pt x="142275" y="2797079"/>
                  </a:lnTo>
                  <a:lnTo>
                    <a:pt x="110006" y="2761449"/>
                  </a:lnTo>
                  <a:lnTo>
                    <a:pt x="81613" y="2723095"/>
                  </a:lnTo>
                  <a:lnTo>
                    <a:pt x="57225" y="2682335"/>
                  </a:lnTo>
                  <a:lnTo>
                    <a:pt x="36976" y="2639488"/>
                  </a:lnTo>
                  <a:lnTo>
                    <a:pt x="20996" y="2594872"/>
                  </a:lnTo>
                  <a:lnTo>
                    <a:pt x="9419" y="2548806"/>
                  </a:lnTo>
                  <a:lnTo>
                    <a:pt x="2376" y="2501607"/>
                  </a:lnTo>
                  <a:lnTo>
                    <a:pt x="0" y="2453598"/>
                  </a:lnTo>
                </a:path>
              </a:pathLst>
            </a:custGeom>
            <a:grpFill/>
            <a:ln w="76199">
              <a:solidFill>
                <a:srgbClr val="000000"/>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39" name="object 9">
              <a:extLst>
                <a:ext uri="{FF2B5EF4-FFF2-40B4-BE49-F238E27FC236}">
                  <a16:creationId xmlns:a16="http://schemas.microsoft.com/office/drawing/2014/main" id="{D671FCE6-795B-57DC-DFBE-A56D35D1E34F}"/>
                </a:ext>
              </a:extLst>
            </p:cNvPr>
            <p:cNvSpPr/>
            <p:nvPr/>
          </p:nvSpPr>
          <p:spPr>
            <a:xfrm>
              <a:off x="5225514" y="3591954"/>
              <a:ext cx="3033395" cy="3660140"/>
            </a:xfrm>
            <a:custGeom>
              <a:avLst/>
              <a:gdLst/>
              <a:ahLst/>
              <a:cxnLst/>
              <a:rect l="l" t="t" r="r" b="b"/>
              <a:pathLst>
                <a:path w="3033395" h="3660140">
                  <a:moveTo>
                    <a:pt x="3033027" y="485766"/>
                  </a:moveTo>
                  <a:lnTo>
                    <a:pt x="3033027" y="3174139"/>
                  </a:lnTo>
                  <a:lnTo>
                    <a:pt x="3030651" y="3222143"/>
                  </a:lnTo>
                  <a:lnTo>
                    <a:pt x="3023607" y="3269343"/>
                  </a:lnTo>
                  <a:lnTo>
                    <a:pt x="3012030" y="3315411"/>
                  </a:lnTo>
                  <a:lnTo>
                    <a:pt x="2996050" y="3360028"/>
                  </a:lnTo>
                  <a:lnTo>
                    <a:pt x="2975800" y="3402877"/>
                  </a:lnTo>
                  <a:lnTo>
                    <a:pt x="2951411" y="3443639"/>
                  </a:lnTo>
                  <a:lnTo>
                    <a:pt x="2923017" y="3481994"/>
                  </a:lnTo>
                  <a:lnTo>
                    <a:pt x="2890747" y="3517625"/>
                  </a:lnTo>
                  <a:lnTo>
                    <a:pt x="2855116" y="3549894"/>
                  </a:lnTo>
                  <a:lnTo>
                    <a:pt x="2816761" y="3578289"/>
                  </a:lnTo>
                  <a:lnTo>
                    <a:pt x="2775999" y="3602678"/>
                  </a:lnTo>
                  <a:lnTo>
                    <a:pt x="2733150" y="3622928"/>
                  </a:lnTo>
                  <a:lnTo>
                    <a:pt x="2688533" y="3638908"/>
                  </a:lnTo>
                  <a:lnTo>
                    <a:pt x="2642465" y="3650485"/>
                  </a:lnTo>
                  <a:lnTo>
                    <a:pt x="2595266" y="3657528"/>
                  </a:lnTo>
                  <a:lnTo>
                    <a:pt x="2547256" y="3659905"/>
                  </a:lnTo>
                  <a:lnTo>
                    <a:pt x="485772" y="3659905"/>
                  </a:lnTo>
                  <a:lnTo>
                    <a:pt x="437762" y="3657528"/>
                  </a:lnTo>
                  <a:lnTo>
                    <a:pt x="390562" y="3650485"/>
                  </a:lnTo>
                  <a:lnTo>
                    <a:pt x="344494" y="3638908"/>
                  </a:lnTo>
                  <a:lnTo>
                    <a:pt x="299876" y="3622928"/>
                  </a:lnTo>
                  <a:lnTo>
                    <a:pt x="257028" y="3602678"/>
                  </a:lnTo>
                  <a:lnTo>
                    <a:pt x="216266" y="3578289"/>
                  </a:lnTo>
                  <a:lnTo>
                    <a:pt x="177911" y="3549894"/>
                  </a:lnTo>
                  <a:lnTo>
                    <a:pt x="142280" y="3517625"/>
                  </a:lnTo>
                  <a:lnTo>
                    <a:pt x="110010" y="3481994"/>
                  </a:lnTo>
                  <a:lnTo>
                    <a:pt x="81615" y="3443639"/>
                  </a:lnTo>
                  <a:lnTo>
                    <a:pt x="57227" y="3402877"/>
                  </a:lnTo>
                  <a:lnTo>
                    <a:pt x="36977" y="3360028"/>
                  </a:lnTo>
                  <a:lnTo>
                    <a:pt x="20997" y="3315411"/>
                  </a:lnTo>
                  <a:lnTo>
                    <a:pt x="9420" y="3269343"/>
                  </a:lnTo>
                  <a:lnTo>
                    <a:pt x="2377" y="3222143"/>
                  </a:lnTo>
                  <a:lnTo>
                    <a:pt x="0" y="3174130"/>
                  </a:lnTo>
                  <a:lnTo>
                    <a:pt x="0" y="485774"/>
                  </a:lnTo>
                  <a:lnTo>
                    <a:pt x="2377" y="437762"/>
                  </a:lnTo>
                  <a:lnTo>
                    <a:pt x="9420" y="390562"/>
                  </a:lnTo>
                  <a:lnTo>
                    <a:pt x="20997" y="344494"/>
                  </a:lnTo>
                  <a:lnTo>
                    <a:pt x="36977" y="299876"/>
                  </a:lnTo>
                  <a:lnTo>
                    <a:pt x="57227" y="257028"/>
                  </a:lnTo>
                  <a:lnTo>
                    <a:pt x="81615" y="216266"/>
                  </a:lnTo>
                  <a:lnTo>
                    <a:pt x="110010" y="177911"/>
                  </a:lnTo>
                  <a:lnTo>
                    <a:pt x="142280" y="142280"/>
                  </a:lnTo>
                  <a:lnTo>
                    <a:pt x="177911" y="110010"/>
                  </a:lnTo>
                  <a:lnTo>
                    <a:pt x="216266" y="81615"/>
                  </a:lnTo>
                  <a:lnTo>
                    <a:pt x="257028" y="57227"/>
                  </a:lnTo>
                  <a:lnTo>
                    <a:pt x="299876" y="36977"/>
                  </a:lnTo>
                  <a:lnTo>
                    <a:pt x="344494" y="20997"/>
                  </a:lnTo>
                  <a:lnTo>
                    <a:pt x="390562" y="9420"/>
                  </a:lnTo>
                  <a:lnTo>
                    <a:pt x="437762" y="2376"/>
                  </a:lnTo>
                  <a:lnTo>
                    <a:pt x="485772" y="0"/>
                  </a:lnTo>
                  <a:lnTo>
                    <a:pt x="2547256" y="0"/>
                  </a:lnTo>
                  <a:lnTo>
                    <a:pt x="2595266" y="2376"/>
                  </a:lnTo>
                  <a:lnTo>
                    <a:pt x="2642465" y="9420"/>
                  </a:lnTo>
                  <a:lnTo>
                    <a:pt x="2688533" y="20997"/>
                  </a:lnTo>
                  <a:lnTo>
                    <a:pt x="2733150" y="36977"/>
                  </a:lnTo>
                  <a:lnTo>
                    <a:pt x="2775999" y="57227"/>
                  </a:lnTo>
                  <a:lnTo>
                    <a:pt x="2816761" y="81615"/>
                  </a:lnTo>
                  <a:lnTo>
                    <a:pt x="2855116" y="110010"/>
                  </a:lnTo>
                  <a:lnTo>
                    <a:pt x="2890747" y="142280"/>
                  </a:lnTo>
                  <a:lnTo>
                    <a:pt x="2923017" y="177911"/>
                  </a:lnTo>
                  <a:lnTo>
                    <a:pt x="2951411" y="216266"/>
                  </a:lnTo>
                  <a:lnTo>
                    <a:pt x="2975800" y="257028"/>
                  </a:lnTo>
                  <a:lnTo>
                    <a:pt x="2996050" y="299876"/>
                  </a:lnTo>
                  <a:lnTo>
                    <a:pt x="3012030" y="344494"/>
                  </a:lnTo>
                  <a:lnTo>
                    <a:pt x="3023607" y="390562"/>
                  </a:lnTo>
                  <a:lnTo>
                    <a:pt x="3030651" y="437762"/>
                  </a:lnTo>
                  <a:lnTo>
                    <a:pt x="3033027" y="485766"/>
                  </a:lnTo>
                  <a:close/>
                </a:path>
              </a:pathLst>
            </a:custGeom>
            <a:grpFill/>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40" name="object 10">
              <a:extLst>
                <a:ext uri="{FF2B5EF4-FFF2-40B4-BE49-F238E27FC236}">
                  <a16:creationId xmlns:a16="http://schemas.microsoft.com/office/drawing/2014/main" id="{80F303C2-9BD7-6571-567B-69D8842E98BE}"/>
                </a:ext>
              </a:extLst>
            </p:cNvPr>
            <p:cNvSpPr/>
            <p:nvPr/>
          </p:nvSpPr>
          <p:spPr>
            <a:xfrm>
              <a:off x="5225515" y="3594259"/>
              <a:ext cx="3028950" cy="3657600"/>
            </a:xfrm>
            <a:custGeom>
              <a:avLst/>
              <a:gdLst/>
              <a:ahLst/>
              <a:cxnLst/>
              <a:rect l="l" t="t" r="r" b="b"/>
              <a:pathLst>
                <a:path w="3028950" h="3657600">
                  <a:moveTo>
                    <a:pt x="0" y="483530"/>
                  </a:moveTo>
                  <a:lnTo>
                    <a:pt x="2376" y="435520"/>
                  </a:lnTo>
                  <a:lnTo>
                    <a:pt x="9419" y="388321"/>
                  </a:lnTo>
                  <a:lnTo>
                    <a:pt x="20997" y="342255"/>
                  </a:lnTo>
                  <a:lnTo>
                    <a:pt x="36976" y="297638"/>
                  </a:lnTo>
                  <a:lnTo>
                    <a:pt x="57226" y="254790"/>
                  </a:lnTo>
                  <a:lnTo>
                    <a:pt x="81614" y="214029"/>
                  </a:lnTo>
                  <a:lnTo>
                    <a:pt x="110008" y="175675"/>
                  </a:lnTo>
                  <a:lnTo>
                    <a:pt x="142277" y="140044"/>
                  </a:lnTo>
                  <a:lnTo>
                    <a:pt x="177907" y="107775"/>
                  </a:lnTo>
                  <a:lnTo>
                    <a:pt x="216262" y="79381"/>
                  </a:lnTo>
                  <a:lnTo>
                    <a:pt x="257022" y="54993"/>
                  </a:lnTo>
                  <a:lnTo>
                    <a:pt x="299870" y="34743"/>
                  </a:lnTo>
                  <a:lnTo>
                    <a:pt x="344487" y="18764"/>
                  </a:lnTo>
                  <a:lnTo>
                    <a:pt x="390554" y="7187"/>
                  </a:lnTo>
                  <a:lnTo>
                    <a:pt x="437753" y="144"/>
                  </a:lnTo>
                  <a:lnTo>
                    <a:pt x="440665" y="0"/>
                  </a:lnTo>
                </a:path>
                <a:path w="3028950" h="3657600">
                  <a:moveTo>
                    <a:pt x="2592301" y="0"/>
                  </a:moveTo>
                  <a:lnTo>
                    <a:pt x="2642412" y="7187"/>
                  </a:lnTo>
                  <a:lnTo>
                    <a:pt x="2688479" y="18764"/>
                  </a:lnTo>
                  <a:lnTo>
                    <a:pt x="2733095" y="34743"/>
                  </a:lnTo>
                  <a:lnTo>
                    <a:pt x="2775943" y="54993"/>
                  </a:lnTo>
                  <a:lnTo>
                    <a:pt x="2816704" y="79381"/>
                  </a:lnTo>
                  <a:lnTo>
                    <a:pt x="2855059" y="107775"/>
                  </a:lnTo>
                  <a:lnTo>
                    <a:pt x="2890689" y="140044"/>
                  </a:lnTo>
                  <a:lnTo>
                    <a:pt x="2922958" y="175675"/>
                  </a:lnTo>
                  <a:lnTo>
                    <a:pt x="2951352" y="214029"/>
                  </a:lnTo>
                  <a:lnTo>
                    <a:pt x="2975740" y="254790"/>
                  </a:lnTo>
                  <a:lnTo>
                    <a:pt x="2995990" y="297638"/>
                  </a:lnTo>
                  <a:lnTo>
                    <a:pt x="3011969" y="342255"/>
                  </a:lnTo>
                  <a:lnTo>
                    <a:pt x="3023546" y="388321"/>
                  </a:lnTo>
                  <a:lnTo>
                    <a:pt x="3028949" y="424529"/>
                  </a:lnTo>
                </a:path>
                <a:path w="3028950" h="3657600">
                  <a:moveTo>
                    <a:pt x="3028949" y="3230837"/>
                  </a:moveTo>
                  <a:lnTo>
                    <a:pt x="3011969" y="3313112"/>
                  </a:lnTo>
                  <a:lnTo>
                    <a:pt x="2995990" y="3357728"/>
                  </a:lnTo>
                  <a:lnTo>
                    <a:pt x="2975740" y="3400576"/>
                  </a:lnTo>
                  <a:lnTo>
                    <a:pt x="2951352" y="3441337"/>
                  </a:lnTo>
                  <a:lnTo>
                    <a:pt x="2922958" y="3479692"/>
                  </a:lnTo>
                  <a:lnTo>
                    <a:pt x="2890689" y="3515322"/>
                  </a:lnTo>
                  <a:lnTo>
                    <a:pt x="2855059" y="3547591"/>
                  </a:lnTo>
                  <a:lnTo>
                    <a:pt x="2816704" y="3575985"/>
                  </a:lnTo>
                  <a:lnTo>
                    <a:pt x="2775943" y="3600373"/>
                  </a:lnTo>
                  <a:lnTo>
                    <a:pt x="2733095" y="3620623"/>
                  </a:lnTo>
                  <a:lnTo>
                    <a:pt x="2688479" y="3636602"/>
                  </a:lnTo>
                  <a:lnTo>
                    <a:pt x="2642412" y="3648179"/>
                  </a:lnTo>
                  <a:lnTo>
                    <a:pt x="2595213" y="3655222"/>
                  </a:lnTo>
                  <a:lnTo>
                    <a:pt x="2547201" y="3657599"/>
                  </a:lnTo>
                  <a:lnTo>
                    <a:pt x="485771" y="3657599"/>
                  </a:lnTo>
                </a:path>
                <a:path w="3028950" h="3657600">
                  <a:moveTo>
                    <a:pt x="2376" y="3219837"/>
                  </a:moveTo>
                  <a:lnTo>
                    <a:pt x="0" y="3171836"/>
                  </a:lnTo>
                </a:path>
              </a:pathLst>
            </a:custGeom>
            <a:grpFill/>
            <a:ln w="76200">
              <a:solidFill>
                <a:srgbClr val="000000"/>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grpSp>
      <p:grpSp>
        <p:nvGrpSpPr>
          <p:cNvPr id="41" name="object 11">
            <a:extLst>
              <a:ext uri="{FF2B5EF4-FFF2-40B4-BE49-F238E27FC236}">
                <a16:creationId xmlns:a16="http://schemas.microsoft.com/office/drawing/2014/main" id="{B773B8D7-50FC-6998-7A42-C579E4DA339A}"/>
              </a:ext>
            </a:extLst>
          </p:cNvPr>
          <p:cNvGrpSpPr/>
          <p:nvPr/>
        </p:nvGrpSpPr>
        <p:grpSpPr>
          <a:xfrm>
            <a:off x="7758649" y="1866921"/>
            <a:ext cx="3663729" cy="7854380"/>
            <a:chOff x="8339532" y="613017"/>
            <a:chExt cx="3105150" cy="6677025"/>
          </a:xfrm>
        </p:grpSpPr>
        <p:sp>
          <p:nvSpPr>
            <p:cNvPr id="42" name="object 12">
              <a:extLst>
                <a:ext uri="{FF2B5EF4-FFF2-40B4-BE49-F238E27FC236}">
                  <a16:creationId xmlns:a16="http://schemas.microsoft.com/office/drawing/2014/main" id="{09E7B208-FDEF-0F32-B66C-8306DA8F26BD}"/>
                </a:ext>
              </a:extLst>
            </p:cNvPr>
            <p:cNvSpPr/>
            <p:nvPr/>
          </p:nvSpPr>
          <p:spPr>
            <a:xfrm>
              <a:off x="8377632" y="651045"/>
              <a:ext cx="3033395" cy="6601459"/>
            </a:xfrm>
            <a:custGeom>
              <a:avLst/>
              <a:gdLst/>
              <a:ahLst/>
              <a:cxnLst/>
              <a:rect l="l" t="t" r="r" b="b"/>
              <a:pathLst>
                <a:path w="3033395" h="6601459">
                  <a:moveTo>
                    <a:pt x="3033027" y="485771"/>
                  </a:moveTo>
                  <a:lnTo>
                    <a:pt x="3033027" y="6115070"/>
                  </a:lnTo>
                  <a:lnTo>
                    <a:pt x="3030650" y="6163079"/>
                  </a:lnTo>
                  <a:lnTo>
                    <a:pt x="3023607" y="6210279"/>
                  </a:lnTo>
                  <a:lnTo>
                    <a:pt x="3012029" y="6256347"/>
                  </a:lnTo>
                  <a:lnTo>
                    <a:pt x="2996050" y="6300964"/>
                  </a:lnTo>
                  <a:lnTo>
                    <a:pt x="2975800" y="6343813"/>
                  </a:lnTo>
                  <a:lnTo>
                    <a:pt x="2951411" y="6384575"/>
                  </a:lnTo>
                  <a:lnTo>
                    <a:pt x="2923016" y="6422930"/>
                  </a:lnTo>
                  <a:lnTo>
                    <a:pt x="2890747" y="6458561"/>
                  </a:lnTo>
                  <a:lnTo>
                    <a:pt x="2855116" y="6490830"/>
                  </a:lnTo>
                  <a:lnTo>
                    <a:pt x="2816760" y="6519225"/>
                  </a:lnTo>
                  <a:lnTo>
                    <a:pt x="2775999" y="6543614"/>
                  </a:lnTo>
                  <a:lnTo>
                    <a:pt x="2733150" y="6563864"/>
                  </a:lnTo>
                  <a:lnTo>
                    <a:pt x="2688532" y="6579844"/>
                  </a:lnTo>
                  <a:lnTo>
                    <a:pt x="2642465" y="6591421"/>
                  </a:lnTo>
                  <a:lnTo>
                    <a:pt x="2595265" y="6598464"/>
                  </a:lnTo>
                  <a:lnTo>
                    <a:pt x="2547255" y="6600841"/>
                  </a:lnTo>
                  <a:lnTo>
                    <a:pt x="485772" y="6600841"/>
                  </a:lnTo>
                  <a:lnTo>
                    <a:pt x="437762" y="6598464"/>
                  </a:lnTo>
                  <a:lnTo>
                    <a:pt x="390562" y="6591421"/>
                  </a:lnTo>
                  <a:lnTo>
                    <a:pt x="344494" y="6579844"/>
                  </a:lnTo>
                  <a:lnTo>
                    <a:pt x="299876" y="6563864"/>
                  </a:lnTo>
                  <a:lnTo>
                    <a:pt x="257028" y="6543614"/>
                  </a:lnTo>
                  <a:lnTo>
                    <a:pt x="216266" y="6519225"/>
                  </a:lnTo>
                  <a:lnTo>
                    <a:pt x="177911" y="6490830"/>
                  </a:lnTo>
                  <a:lnTo>
                    <a:pt x="142280" y="6458561"/>
                  </a:lnTo>
                  <a:lnTo>
                    <a:pt x="110011" y="6422930"/>
                  </a:lnTo>
                  <a:lnTo>
                    <a:pt x="81616" y="6384575"/>
                  </a:lnTo>
                  <a:lnTo>
                    <a:pt x="57227" y="6343813"/>
                  </a:lnTo>
                  <a:lnTo>
                    <a:pt x="36977" y="6300964"/>
                  </a:lnTo>
                  <a:lnTo>
                    <a:pt x="20997" y="6256347"/>
                  </a:lnTo>
                  <a:lnTo>
                    <a:pt x="9420" y="6210279"/>
                  </a:lnTo>
                  <a:lnTo>
                    <a:pt x="2377" y="6163079"/>
                  </a:lnTo>
                  <a:lnTo>
                    <a:pt x="0" y="6115066"/>
                  </a:lnTo>
                  <a:lnTo>
                    <a:pt x="0" y="485774"/>
                  </a:lnTo>
                  <a:lnTo>
                    <a:pt x="2377" y="437762"/>
                  </a:lnTo>
                  <a:lnTo>
                    <a:pt x="9420" y="390562"/>
                  </a:lnTo>
                  <a:lnTo>
                    <a:pt x="20997" y="344494"/>
                  </a:lnTo>
                  <a:lnTo>
                    <a:pt x="36977" y="299876"/>
                  </a:lnTo>
                  <a:lnTo>
                    <a:pt x="57227" y="257028"/>
                  </a:lnTo>
                  <a:lnTo>
                    <a:pt x="81616" y="216266"/>
                  </a:lnTo>
                  <a:lnTo>
                    <a:pt x="110011" y="177910"/>
                  </a:lnTo>
                  <a:lnTo>
                    <a:pt x="142280" y="142279"/>
                  </a:lnTo>
                  <a:lnTo>
                    <a:pt x="177911" y="110010"/>
                  </a:lnTo>
                  <a:lnTo>
                    <a:pt x="216266" y="81615"/>
                  </a:lnTo>
                  <a:lnTo>
                    <a:pt x="257028" y="57227"/>
                  </a:lnTo>
                  <a:lnTo>
                    <a:pt x="299876" y="36977"/>
                  </a:lnTo>
                  <a:lnTo>
                    <a:pt x="344494" y="20997"/>
                  </a:lnTo>
                  <a:lnTo>
                    <a:pt x="390562" y="9420"/>
                  </a:lnTo>
                  <a:lnTo>
                    <a:pt x="437762" y="2376"/>
                  </a:lnTo>
                  <a:lnTo>
                    <a:pt x="485772" y="0"/>
                  </a:lnTo>
                  <a:lnTo>
                    <a:pt x="2547255" y="0"/>
                  </a:lnTo>
                  <a:lnTo>
                    <a:pt x="2595265" y="2376"/>
                  </a:lnTo>
                  <a:lnTo>
                    <a:pt x="2642465" y="9420"/>
                  </a:lnTo>
                  <a:lnTo>
                    <a:pt x="2688532" y="20997"/>
                  </a:lnTo>
                  <a:lnTo>
                    <a:pt x="2733150" y="36977"/>
                  </a:lnTo>
                  <a:lnTo>
                    <a:pt x="2775999" y="57227"/>
                  </a:lnTo>
                  <a:lnTo>
                    <a:pt x="2816760" y="81615"/>
                  </a:lnTo>
                  <a:lnTo>
                    <a:pt x="2855116" y="110010"/>
                  </a:lnTo>
                  <a:lnTo>
                    <a:pt x="2890747" y="142279"/>
                  </a:lnTo>
                  <a:lnTo>
                    <a:pt x="2923016" y="177910"/>
                  </a:lnTo>
                  <a:lnTo>
                    <a:pt x="2951411" y="216266"/>
                  </a:lnTo>
                  <a:lnTo>
                    <a:pt x="2975800" y="257028"/>
                  </a:lnTo>
                  <a:lnTo>
                    <a:pt x="2996050" y="299876"/>
                  </a:lnTo>
                  <a:lnTo>
                    <a:pt x="3012029" y="344494"/>
                  </a:lnTo>
                  <a:lnTo>
                    <a:pt x="3023607" y="390562"/>
                  </a:lnTo>
                  <a:lnTo>
                    <a:pt x="3030650" y="437762"/>
                  </a:lnTo>
                  <a:lnTo>
                    <a:pt x="3033027" y="485771"/>
                  </a:lnTo>
                  <a:close/>
                </a:path>
              </a:pathLst>
            </a:custGeom>
            <a:solidFill>
              <a:srgbClr val="179CDA"/>
            </a:solidFill>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43" name="object 13">
              <a:extLst>
                <a:ext uri="{FF2B5EF4-FFF2-40B4-BE49-F238E27FC236}">
                  <a16:creationId xmlns:a16="http://schemas.microsoft.com/office/drawing/2014/main" id="{49148DFB-F3B1-9079-4378-F89377ECBA95}"/>
                </a:ext>
              </a:extLst>
            </p:cNvPr>
            <p:cNvSpPr/>
            <p:nvPr/>
          </p:nvSpPr>
          <p:spPr>
            <a:xfrm>
              <a:off x="8377632" y="651117"/>
              <a:ext cx="3028950" cy="6600825"/>
            </a:xfrm>
            <a:custGeom>
              <a:avLst/>
              <a:gdLst/>
              <a:ahLst/>
              <a:cxnLst/>
              <a:rect l="l" t="t" r="r" b="b"/>
              <a:pathLst>
                <a:path w="3028950" h="6600825">
                  <a:moveTo>
                    <a:pt x="0" y="485761"/>
                  </a:moveTo>
                  <a:lnTo>
                    <a:pt x="2376" y="437753"/>
                  </a:lnTo>
                  <a:lnTo>
                    <a:pt x="9419" y="390554"/>
                  </a:lnTo>
                  <a:lnTo>
                    <a:pt x="20997" y="344487"/>
                  </a:lnTo>
                  <a:lnTo>
                    <a:pt x="36976" y="299870"/>
                  </a:lnTo>
                  <a:lnTo>
                    <a:pt x="57226" y="257022"/>
                  </a:lnTo>
                  <a:lnTo>
                    <a:pt x="81614" y="216262"/>
                  </a:lnTo>
                  <a:lnTo>
                    <a:pt x="110008" y="177907"/>
                  </a:lnTo>
                  <a:lnTo>
                    <a:pt x="142277" y="142277"/>
                  </a:lnTo>
                  <a:lnTo>
                    <a:pt x="177907" y="110008"/>
                  </a:lnTo>
                  <a:lnTo>
                    <a:pt x="216262" y="81614"/>
                  </a:lnTo>
                  <a:lnTo>
                    <a:pt x="257022" y="57226"/>
                  </a:lnTo>
                  <a:lnTo>
                    <a:pt x="299870" y="36976"/>
                  </a:lnTo>
                  <a:lnTo>
                    <a:pt x="344487" y="20997"/>
                  </a:lnTo>
                  <a:lnTo>
                    <a:pt x="390554" y="9420"/>
                  </a:lnTo>
                  <a:lnTo>
                    <a:pt x="437753" y="2376"/>
                  </a:lnTo>
                  <a:lnTo>
                    <a:pt x="485765" y="0"/>
                  </a:lnTo>
                  <a:lnTo>
                    <a:pt x="2547202" y="0"/>
                  </a:lnTo>
                  <a:lnTo>
                    <a:pt x="2595214" y="2376"/>
                  </a:lnTo>
                  <a:lnTo>
                    <a:pt x="2642413" y="9420"/>
                  </a:lnTo>
                  <a:lnTo>
                    <a:pt x="2688480" y="20997"/>
                  </a:lnTo>
                  <a:lnTo>
                    <a:pt x="2733097" y="36976"/>
                  </a:lnTo>
                  <a:lnTo>
                    <a:pt x="2775945" y="57226"/>
                  </a:lnTo>
                  <a:lnTo>
                    <a:pt x="2816705" y="81614"/>
                  </a:lnTo>
                  <a:lnTo>
                    <a:pt x="2855060" y="110008"/>
                  </a:lnTo>
                  <a:lnTo>
                    <a:pt x="2890690" y="142277"/>
                  </a:lnTo>
                  <a:lnTo>
                    <a:pt x="2922959" y="177907"/>
                  </a:lnTo>
                  <a:lnTo>
                    <a:pt x="2951354" y="216262"/>
                  </a:lnTo>
                  <a:lnTo>
                    <a:pt x="2975742" y="257022"/>
                  </a:lnTo>
                  <a:lnTo>
                    <a:pt x="2995991" y="299870"/>
                  </a:lnTo>
                  <a:lnTo>
                    <a:pt x="3011971" y="344487"/>
                  </a:lnTo>
                  <a:lnTo>
                    <a:pt x="3023548" y="390554"/>
                  </a:lnTo>
                  <a:lnTo>
                    <a:pt x="3028950" y="426752"/>
                  </a:lnTo>
                </a:path>
                <a:path w="3028950" h="6600825">
                  <a:moveTo>
                    <a:pt x="3028950" y="6173959"/>
                  </a:moveTo>
                  <a:lnTo>
                    <a:pt x="3011971" y="6256224"/>
                  </a:lnTo>
                  <a:lnTo>
                    <a:pt x="2995991" y="6300841"/>
                  </a:lnTo>
                  <a:lnTo>
                    <a:pt x="2975742" y="6343689"/>
                  </a:lnTo>
                  <a:lnTo>
                    <a:pt x="2951354" y="6384449"/>
                  </a:lnTo>
                  <a:lnTo>
                    <a:pt x="2922959" y="6422804"/>
                  </a:lnTo>
                  <a:lnTo>
                    <a:pt x="2890690" y="6458435"/>
                  </a:lnTo>
                  <a:lnTo>
                    <a:pt x="2855060" y="6490703"/>
                  </a:lnTo>
                  <a:lnTo>
                    <a:pt x="2816705" y="6519098"/>
                  </a:lnTo>
                  <a:lnTo>
                    <a:pt x="2775945" y="6543486"/>
                  </a:lnTo>
                  <a:lnTo>
                    <a:pt x="2733097" y="6563735"/>
                  </a:lnTo>
                  <a:lnTo>
                    <a:pt x="2688480" y="6579715"/>
                  </a:lnTo>
                  <a:lnTo>
                    <a:pt x="2642413" y="6591292"/>
                  </a:lnTo>
                  <a:lnTo>
                    <a:pt x="2595214" y="6598335"/>
                  </a:lnTo>
                  <a:lnTo>
                    <a:pt x="2547202" y="6600712"/>
                  </a:lnTo>
                  <a:lnTo>
                    <a:pt x="485765" y="6600712"/>
                  </a:lnTo>
                  <a:lnTo>
                    <a:pt x="437753" y="6598335"/>
                  </a:lnTo>
                  <a:lnTo>
                    <a:pt x="390554" y="6591292"/>
                  </a:lnTo>
                  <a:lnTo>
                    <a:pt x="344487" y="6579715"/>
                  </a:lnTo>
                  <a:lnTo>
                    <a:pt x="299870" y="6563735"/>
                  </a:lnTo>
                  <a:lnTo>
                    <a:pt x="257022" y="6543486"/>
                  </a:lnTo>
                  <a:lnTo>
                    <a:pt x="216262" y="6519098"/>
                  </a:lnTo>
                  <a:lnTo>
                    <a:pt x="177907" y="6490703"/>
                  </a:lnTo>
                  <a:lnTo>
                    <a:pt x="142277" y="6458435"/>
                  </a:lnTo>
                  <a:lnTo>
                    <a:pt x="110008" y="6422804"/>
                  </a:lnTo>
                  <a:lnTo>
                    <a:pt x="81614" y="6384449"/>
                  </a:lnTo>
                  <a:lnTo>
                    <a:pt x="57226" y="6343689"/>
                  </a:lnTo>
                  <a:lnTo>
                    <a:pt x="36976" y="6300841"/>
                  </a:lnTo>
                  <a:lnTo>
                    <a:pt x="20997" y="6256224"/>
                  </a:lnTo>
                  <a:lnTo>
                    <a:pt x="9419" y="6210157"/>
                  </a:lnTo>
                  <a:lnTo>
                    <a:pt x="2376" y="6162958"/>
                  </a:lnTo>
                  <a:lnTo>
                    <a:pt x="0" y="6114950"/>
                  </a:lnTo>
                </a:path>
              </a:pathLst>
            </a:custGeom>
            <a:ln w="76200">
              <a:solidFill>
                <a:srgbClr val="000000"/>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grpSp>
      <p:grpSp>
        <p:nvGrpSpPr>
          <p:cNvPr id="44" name="object 14">
            <a:extLst>
              <a:ext uri="{FF2B5EF4-FFF2-40B4-BE49-F238E27FC236}">
                <a16:creationId xmlns:a16="http://schemas.microsoft.com/office/drawing/2014/main" id="{FE08C23A-FE4E-2A89-2676-8FC6B30415F0}"/>
              </a:ext>
            </a:extLst>
          </p:cNvPr>
          <p:cNvGrpSpPr/>
          <p:nvPr/>
        </p:nvGrpSpPr>
        <p:grpSpPr>
          <a:xfrm>
            <a:off x="11500204" y="1866900"/>
            <a:ext cx="3663729" cy="7856621"/>
            <a:chOff x="11510643" y="612999"/>
            <a:chExt cx="3105150" cy="6678930"/>
          </a:xfrm>
          <a:solidFill>
            <a:srgbClr val="32B62A"/>
          </a:solidFill>
        </p:grpSpPr>
        <p:sp>
          <p:nvSpPr>
            <p:cNvPr id="45" name="object 15">
              <a:extLst>
                <a:ext uri="{FF2B5EF4-FFF2-40B4-BE49-F238E27FC236}">
                  <a16:creationId xmlns:a16="http://schemas.microsoft.com/office/drawing/2014/main" id="{7732B72D-2909-16ED-6DC5-F1208CDF24EC}"/>
                </a:ext>
              </a:extLst>
            </p:cNvPr>
            <p:cNvSpPr/>
            <p:nvPr/>
          </p:nvSpPr>
          <p:spPr>
            <a:xfrm>
              <a:off x="11548735" y="651007"/>
              <a:ext cx="3033395" cy="3693795"/>
            </a:xfrm>
            <a:custGeom>
              <a:avLst/>
              <a:gdLst/>
              <a:ahLst/>
              <a:cxnLst/>
              <a:rect l="l" t="t" r="r" b="b"/>
              <a:pathLst>
                <a:path w="3033394" h="3693795">
                  <a:moveTo>
                    <a:pt x="3033027" y="485771"/>
                  </a:moveTo>
                  <a:lnTo>
                    <a:pt x="3033027" y="3207638"/>
                  </a:lnTo>
                  <a:lnTo>
                    <a:pt x="3030650" y="3255648"/>
                  </a:lnTo>
                  <a:lnTo>
                    <a:pt x="3023607" y="3302848"/>
                  </a:lnTo>
                  <a:lnTo>
                    <a:pt x="3012029" y="3348916"/>
                  </a:lnTo>
                  <a:lnTo>
                    <a:pt x="2996050" y="3393533"/>
                  </a:lnTo>
                  <a:lnTo>
                    <a:pt x="2975800" y="3436382"/>
                  </a:lnTo>
                  <a:lnTo>
                    <a:pt x="2951411" y="3477144"/>
                  </a:lnTo>
                  <a:lnTo>
                    <a:pt x="2923017" y="3515499"/>
                  </a:lnTo>
                  <a:lnTo>
                    <a:pt x="2890747" y="3551130"/>
                  </a:lnTo>
                  <a:lnTo>
                    <a:pt x="2855116" y="3583400"/>
                  </a:lnTo>
                  <a:lnTo>
                    <a:pt x="2816760" y="3611795"/>
                  </a:lnTo>
                  <a:lnTo>
                    <a:pt x="2775999" y="3636183"/>
                  </a:lnTo>
                  <a:lnTo>
                    <a:pt x="2733150" y="3656433"/>
                  </a:lnTo>
                  <a:lnTo>
                    <a:pt x="2688532" y="3672413"/>
                  </a:lnTo>
                  <a:lnTo>
                    <a:pt x="2642465" y="3683990"/>
                  </a:lnTo>
                  <a:lnTo>
                    <a:pt x="2595265" y="3691033"/>
                  </a:lnTo>
                  <a:lnTo>
                    <a:pt x="2547253" y="3693410"/>
                  </a:lnTo>
                  <a:lnTo>
                    <a:pt x="485773" y="3693410"/>
                  </a:lnTo>
                  <a:lnTo>
                    <a:pt x="437762" y="3691033"/>
                  </a:lnTo>
                  <a:lnTo>
                    <a:pt x="390562" y="3683990"/>
                  </a:lnTo>
                  <a:lnTo>
                    <a:pt x="344494" y="3672413"/>
                  </a:lnTo>
                  <a:lnTo>
                    <a:pt x="299877" y="3656433"/>
                  </a:lnTo>
                  <a:lnTo>
                    <a:pt x="257028" y="3636183"/>
                  </a:lnTo>
                  <a:lnTo>
                    <a:pt x="216266" y="3611795"/>
                  </a:lnTo>
                  <a:lnTo>
                    <a:pt x="177911" y="3583400"/>
                  </a:lnTo>
                  <a:lnTo>
                    <a:pt x="142280" y="3551130"/>
                  </a:lnTo>
                  <a:lnTo>
                    <a:pt x="110011" y="3515499"/>
                  </a:lnTo>
                  <a:lnTo>
                    <a:pt x="81616" y="3477144"/>
                  </a:lnTo>
                  <a:lnTo>
                    <a:pt x="57227" y="3436382"/>
                  </a:lnTo>
                  <a:lnTo>
                    <a:pt x="36977" y="3393533"/>
                  </a:lnTo>
                  <a:lnTo>
                    <a:pt x="20997" y="3348916"/>
                  </a:lnTo>
                  <a:lnTo>
                    <a:pt x="9420" y="3302848"/>
                  </a:lnTo>
                  <a:lnTo>
                    <a:pt x="2377" y="3255648"/>
                  </a:lnTo>
                  <a:lnTo>
                    <a:pt x="0" y="3207635"/>
                  </a:lnTo>
                  <a:lnTo>
                    <a:pt x="0" y="485774"/>
                  </a:lnTo>
                  <a:lnTo>
                    <a:pt x="2377" y="437762"/>
                  </a:lnTo>
                  <a:lnTo>
                    <a:pt x="9420" y="390562"/>
                  </a:lnTo>
                  <a:lnTo>
                    <a:pt x="20997" y="344494"/>
                  </a:lnTo>
                  <a:lnTo>
                    <a:pt x="36977" y="299876"/>
                  </a:lnTo>
                  <a:lnTo>
                    <a:pt x="57227" y="257028"/>
                  </a:lnTo>
                  <a:lnTo>
                    <a:pt x="81616" y="216266"/>
                  </a:lnTo>
                  <a:lnTo>
                    <a:pt x="110011" y="177911"/>
                  </a:lnTo>
                  <a:lnTo>
                    <a:pt x="142280" y="142279"/>
                  </a:lnTo>
                  <a:lnTo>
                    <a:pt x="177911" y="110010"/>
                  </a:lnTo>
                  <a:lnTo>
                    <a:pt x="216266" y="81615"/>
                  </a:lnTo>
                  <a:lnTo>
                    <a:pt x="257028" y="57227"/>
                  </a:lnTo>
                  <a:lnTo>
                    <a:pt x="299877" y="36977"/>
                  </a:lnTo>
                  <a:lnTo>
                    <a:pt x="344494" y="20997"/>
                  </a:lnTo>
                  <a:lnTo>
                    <a:pt x="390562" y="9420"/>
                  </a:lnTo>
                  <a:lnTo>
                    <a:pt x="437762" y="2376"/>
                  </a:lnTo>
                  <a:lnTo>
                    <a:pt x="485773" y="0"/>
                  </a:lnTo>
                  <a:lnTo>
                    <a:pt x="2547253" y="0"/>
                  </a:lnTo>
                  <a:lnTo>
                    <a:pt x="2595265" y="2376"/>
                  </a:lnTo>
                  <a:lnTo>
                    <a:pt x="2642465" y="9420"/>
                  </a:lnTo>
                  <a:lnTo>
                    <a:pt x="2688532" y="20997"/>
                  </a:lnTo>
                  <a:lnTo>
                    <a:pt x="2733150" y="36977"/>
                  </a:lnTo>
                  <a:lnTo>
                    <a:pt x="2775999" y="57227"/>
                  </a:lnTo>
                  <a:lnTo>
                    <a:pt x="2816760" y="81615"/>
                  </a:lnTo>
                  <a:lnTo>
                    <a:pt x="2855116" y="110010"/>
                  </a:lnTo>
                  <a:lnTo>
                    <a:pt x="2890747" y="142279"/>
                  </a:lnTo>
                  <a:lnTo>
                    <a:pt x="2923017" y="177911"/>
                  </a:lnTo>
                  <a:lnTo>
                    <a:pt x="2951411" y="216266"/>
                  </a:lnTo>
                  <a:lnTo>
                    <a:pt x="2975800" y="257028"/>
                  </a:lnTo>
                  <a:lnTo>
                    <a:pt x="2996050" y="299876"/>
                  </a:lnTo>
                  <a:lnTo>
                    <a:pt x="3012029" y="344494"/>
                  </a:lnTo>
                  <a:lnTo>
                    <a:pt x="3023607" y="390562"/>
                  </a:lnTo>
                  <a:lnTo>
                    <a:pt x="3030650" y="437762"/>
                  </a:lnTo>
                  <a:lnTo>
                    <a:pt x="3033027" y="485771"/>
                  </a:lnTo>
                  <a:close/>
                </a:path>
              </a:pathLst>
            </a:custGeom>
            <a:grpFill/>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46" name="object 16">
              <a:extLst>
                <a:ext uri="{FF2B5EF4-FFF2-40B4-BE49-F238E27FC236}">
                  <a16:creationId xmlns:a16="http://schemas.microsoft.com/office/drawing/2014/main" id="{9567DAF7-A401-A152-E77C-8A51BEC6FAFA}"/>
                </a:ext>
              </a:extLst>
            </p:cNvPr>
            <p:cNvSpPr/>
            <p:nvPr/>
          </p:nvSpPr>
          <p:spPr>
            <a:xfrm>
              <a:off x="11548743" y="651099"/>
              <a:ext cx="3028950" cy="3693795"/>
            </a:xfrm>
            <a:custGeom>
              <a:avLst/>
              <a:gdLst/>
              <a:ahLst/>
              <a:cxnLst/>
              <a:rect l="l" t="t" r="r" b="b"/>
              <a:pathLst>
                <a:path w="3028950" h="3693795">
                  <a:moveTo>
                    <a:pt x="0" y="485758"/>
                  </a:moveTo>
                  <a:lnTo>
                    <a:pt x="2376" y="437751"/>
                  </a:lnTo>
                  <a:lnTo>
                    <a:pt x="9419" y="390552"/>
                  </a:lnTo>
                  <a:lnTo>
                    <a:pt x="20996" y="344485"/>
                  </a:lnTo>
                  <a:lnTo>
                    <a:pt x="36976" y="299869"/>
                  </a:lnTo>
                  <a:lnTo>
                    <a:pt x="57225" y="257021"/>
                  </a:lnTo>
                  <a:lnTo>
                    <a:pt x="81613" y="216261"/>
                  </a:lnTo>
                  <a:lnTo>
                    <a:pt x="110007" y="177906"/>
                  </a:lnTo>
                  <a:lnTo>
                    <a:pt x="142276" y="142276"/>
                  </a:lnTo>
                  <a:lnTo>
                    <a:pt x="177906" y="110007"/>
                  </a:lnTo>
                  <a:lnTo>
                    <a:pt x="216261" y="81613"/>
                  </a:lnTo>
                  <a:lnTo>
                    <a:pt x="257021" y="57226"/>
                  </a:lnTo>
                  <a:lnTo>
                    <a:pt x="299869" y="36976"/>
                  </a:lnTo>
                  <a:lnTo>
                    <a:pt x="344485" y="20997"/>
                  </a:lnTo>
                  <a:lnTo>
                    <a:pt x="390552" y="9420"/>
                  </a:lnTo>
                  <a:lnTo>
                    <a:pt x="437750" y="2377"/>
                  </a:lnTo>
                  <a:lnTo>
                    <a:pt x="485762" y="0"/>
                  </a:lnTo>
                  <a:lnTo>
                    <a:pt x="2547188" y="0"/>
                  </a:lnTo>
                  <a:lnTo>
                    <a:pt x="2595200" y="2377"/>
                  </a:lnTo>
                  <a:lnTo>
                    <a:pt x="2642398" y="9420"/>
                  </a:lnTo>
                  <a:lnTo>
                    <a:pt x="2688465" y="20997"/>
                  </a:lnTo>
                  <a:lnTo>
                    <a:pt x="2733081" y="36976"/>
                  </a:lnTo>
                  <a:lnTo>
                    <a:pt x="2775929" y="57226"/>
                  </a:lnTo>
                  <a:lnTo>
                    <a:pt x="2816689" y="81613"/>
                  </a:lnTo>
                  <a:lnTo>
                    <a:pt x="2855044" y="110007"/>
                  </a:lnTo>
                  <a:lnTo>
                    <a:pt x="2890674" y="142276"/>
                  </a:lnTo>
                  <a:lnTo>
                    <a:pt x="2922943" y="177906"/>
                  </a:lnTo>
                  <a:lnTo>
                    <a:pt x="2951337" y="216261"/>
                  </a:lnTo>
                  <a:lnTo>
                    <a:pt x="2975725" y="257021"/>
                  </a:lnTo>
                  <a:lnTo>
                    <a:pt x="2995974" y="299869"/>
                  </a:lnTo>
                  <a:lnTo>
                    <a:pt x="3011954" y="344485"/>
                  </a:lnTo>
                  <a:lnTo>
                    <a:pt x="3023531" y="390552"/>
                  </a:lnTo>
                  <a:lnTo>
                    <a:pt x="3028940" y="426803"/>
                  </a:lnTo>
                </a:path>
                <a:path w="3028950" h="3693795">
                  <a:moveTo>
                    <a:pt x="3028940" y="3266514"/>
                  </a:moveTo>
                  <a:lnTo>
                    <a:pt x="3011954" y="3348832"/>
                  </a:lnTo>
                  <a:lnTo>
                    <a:pt x="2995974" y="3393448"/>
                  </a:lnTo>
                  <a:lnTo>
                    <a:pt x="2975725" y="3436296"/>
                  </a:lnTo>
                  <a:lnTo>
                    <a:pt x="2951337" y="3477056"/>
                  </a:lnTo>
                  <a:lnTo>
                    <a:pt x="2922943" y="3515411"/>
                  </a:lnTo>
                  <a:lnTo>
                    <a:pt x="2890674" y="3551041"/>
                  </a:lnTo>
                  <a:lnTo>
                    <a:pt x="2855044" y="3583309"/>
                  </a:lnTo>
                  <a:lnTo>
                    <a:pt x="2816689" y="3611704"/>
                  </a:lnTo>
                  <a:lnTo>
                    <a:pt x="2775929" y="3636091"/>
                  </a:lnTo>
                  <a:lnTo>
                    <a:pt x="2733081" y="3656341"/>
                  </a:lnTo>
                  <a:lnTo>
                    <a:pt x="2688465" y="3672320"/>
                  </a:lnTo>
                  <a:lnTo>
                    <a:pt x="2642398" y="3683897"/>
                  </a:lnTo>
                  <a:lnTo>
                    <a:pt x="2595200" y="3690940"/>
                  </a:lnTo>
                  <a:lnTo>
                    <a:pt x="2547188" y="3693317"/>
                  </a:lnTo>
                  <a:lnTo>
                    <a:pt x="485765" y="3693317"/>
                  </a:lnTo>
                </a:path>
                <a:path w="3028950" h="3693795">
                  <a:moveTo>
                    <a:pt x="177905" y="3583309"/>
                  </a:moveTo>
                  <a:lnTo>
                    <a:pt x="142276" y="3551041"/>
                  </a:lnTo>
                  <a:lnTo>
                    <a:pt x="110007" y="3515411"/>
                  </a:lnTo>
                  <a:lnTo>
                    <a:pt x="81613" y="3477056"/>
                  </a:lnTo>
                  <a:lnTo>
                    <a:pt x="57225" y="3436296"/>
                  </a:lnTo>
                  <a:lnTo>
                    <a:pt x="36976" y="3393448"/>
                  </a:lnTo>
                  <a:lnTo>
                    <a:pt x="20996" y="3348832"/>
                  </a:lnTo>
                  <a:lnTo>
                    <a:pt x="9419" y="3302765"/>
                  </a:lnTo>
                  <a:lnTo>
                    <a:pt x="2376" y="3255566"/>
                  </a:lnTo>
                  <a:lnTo>
                    <a:pt x="0" y="3207559"/>
                  </a:lnTo>
                </a:path>
              </a:pathLst>
            </a:custGeom>
            <a:grpFill/>
            <a:ln w="76199">
              <a:solidFill>
                <a:srgbClr val="000000"/>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47" name="object 17">
              <a:extLst>
                <a:ext uri="{FF2B5EF4-FFF2-40B4-BE49-F238E27FC236}">
                  <a16:creationId xmlns:a16="http://schemas.microsoft.com/office/drawing/2014/main" id="{3B177D0B-15D2-7853-DB7E-2DB1E30635ED}"/>
                </a:ext>
              </a:extLst>
            </p:cNvPr>
            <p:cNvSpPr/>
            <p:nvPr/>
          </p:nvSpPr>
          <p:spPr>
            <a:xfrm>
              <a:off x="11548750" y="4344433"/>
              <a:ext cx="3033395" cy="2908935"/>
            </a:xfrm>
            <a:custGeom>
              <a:avLst/>
              <a:gdLst/>
              <a:ahLst/>
              <a:cxnLst/>
              <a:rect l="l" t="t" r="r" b="b"/>
              <a:pathLst>
                <a:path w="3033394" h="2908934">
                  <a:moveTo>
                    <a:pt x="3033027" y="485770"/>
                  </a:moveTo>
                  <a:lnTo>
                    <a:pt x="3033027" y="2423140"/>
                  </a:lnTo>
                  <a:lnTo>
                    <a:pt x="3030650" y="2471148"/>
                  </a:lnTo>
                  <a:lnTo>
                    <a:pt x="3023607" y="2518348"/>
                  </a:lnTo>
                  <a:lnTo>
                    <a:pt x="3012030" y="2564415"/>
                  </a:lnTo>
                  <a:lnTo>
                    <a:pt x="2996050" y="2609033"/>
                  </a:lnTo>
                  <a:lnTo>
                    <a:pt x="2975800" y="2651882"/>
                  </a:lnTo>
                  <a:lnTo>
                    <a:pt x="2951412" y="2692643"/>
                  </a:lnTo>
                  <a:lnTo>
                    <a:pt x="2923017" y="2730999"/>
                  </a:lnTo>
                  <a:lnTo>
                    <a:pt x="2890748" y="2766629"/>
                  </a:lnTo>
                  <a:lnTo>
                    <a:pt x="2855117" y="2798899"/>
                  </a:lnTo>
                  <a:lnTo>
                    <a:pt x="2816761" y="2827294"/>
                  </a:lnTo>
                  <a:lnTo>
                    <a:pt x="2776000" y="2851682"/>
                  </a:lnTo>
                  <a:lnTo>
                    <a:pt x="2733151" y="2871932"/>
                  </a:lnTo>
                  <a:lnTo>
                    <a:pt x="2688533" y="2887912"/>
                  </a:lnTo>
                  <a:lnTo>
                    <a:pt x="2642465" y="2899490"/>
                  </a:lnTo>
                  <a:lnTo>
                    <a:pt x="2595265" y="2906533"/>
                  </a:lnTo>
                  <a:lnTo>
                    <a:pt x="2547255" y="2908910"/>
                  </a:lnTo>
                  <a:lnTo>
                    <a:pt x="485772" y="2908910"/>
                  </a:lnTo>
                  <a:lnTo>
                    <a:pt x="437762" y="2906533"/>
                  </a:lnTo>
                  <a:lnTo>
                    <a:pt x="390562" y="2899490"/>
                  </a:lnTo>
                  <a:lnTo>
                    <a:pt x="344494" y="2887912"/>
                  </a:lnTo>
                  <a:lnTo>
                    <a:pt x="299876" y="2871932"/>
                  </a:lnTo>
                  <a:lnTo>
                    <a:pt x="257028" y="2851682"/>
                  </a:lnTo>
                  <a:lnTo>
                    <a:pt x="216266" y="2827294"/>
                  </a:lnTo>
                  <a:lnTo>
                    <a:pt x="177911" y="2798899"/>
                  </a:lnTo>
                  <a:lnTo>
                    <a:pt x="142280" y="2766629"/>
                  </a:lnTo>
                  <a:lnTo>
                    <a:pt x="110010" y="2730999"/>
                  </a:lnTo>
                  <a:lnTo>
                    <a:pt x="81615" y="2692643"/>
                  </a:lnTo>
                  <a:lnTo>
                    <a:pt x="57227" y="2651882"/>
                  </a:lnTo>
                  <a:lnTo>
                    <a:pt x="36977" y="2609033"/>
                  </a:lnTo>
                  <a:lnTo>
                    <a:pt x="20997" y="2564415"/>
                  </a:lnTo>
                  <a:lnTo>
                    <a:pt x="9420" y="2518348"/>
                  </a:lnTo>
                  <a:lnTo>
                    <a:pt x="2377" y="2471148"/>
                  </a:lnTo>
                  <a:lnTo>
                    <a:pt x="0" y="2423135"/>
                  </a:lnTo>
                  <a:lnTo>
                    <a:pt x="0" y="485774"/>
                  </a:lnTo>
                  <a:lnTo>
                    <a:pt x="2377" y="437761"/>
                  </a:lnTo>
                  <a:lnTo>
                    <a:pt x="9420" y="390562"/>
                  </a:lnTo>
                  <a:lnTo>
                    <a:pt x="20997" y="344494"/>
                  </a:lnTo>
                  <a:lnTo>
                    <a:pt x="36977" y="299876"/>
                  </a:lnTo>
                  <a:lnTo>
                    <a:pt x="57227" y="257027"/>
                  </a:lnTo>
                  <a:lnTo>
                    <a:pt x="81615" y="216266"/>
                  </a:lnTo>
                  <a:lnTo>
                    <a:pt x="110010" y="177911"/>
                  </a:lnTo>
                  <a:lnTo>
                    <a:pt x="142280" y="142279"/>
                  </a:lnTo>
                  <a:lnTo>
                    <a:pt x="177911" y="110010"/>
                  </a:lnTo>
                  <a:lnTo>
                    <a:pt x="216266" y="81615"/>
                  </a:lnTo>
                  <a:lnTo>
                    <a:pt x="257028" y="57227"/>
                  </a:lnTo>
                  <a:lnTo>
                    <a:pt x="299876" y="36977"/>
                  </a:lnTo>
                  <a:lnTo>
                    <a:pt x="344494" y="20997"/>
                  </a:lnTo>
                  <a:lnTo>
                    <a:pt x="390562" y="9420"/>
                  </a:lnTo>
                  <a:lnTo>
                    <a:pt x="437762" y="2376"/>
                  </a:lnTo>
                  <a:lnTo>
                    <a:pt x="485772" y="0"/>
                  </a:lnTo>
                  <a:lnTo>
                    <a:pt x="2547255" y="0"/>
                  </a:lnTo>
                  <a:lnTo>
                    <a:pt x="2595265" y="2376"/>
                  </a:lnTo>
                  <a:lnTo>
                    <a:pt x="2642465" y="9420"/>
                  </a:lnTo>
                  <a:lnTo>
                    <a:pt x="2688533" y="20997"/>
                  </a:lnTo>
                  <a:lnTo>
                    <a:pt x="2733151" y="36977"/>
                  </a:lnTo>
                  <a:lnTo>
                    <a:pt x="2776000" y="57227"/>
                  </a:lnTo>
                  <a:lnTo>
                    <a:pt x="2816761" y="81615"/>
                  </a:lnTo>
                  <a:lnTo>
                    <a:pt x="2855117" y="110010"/>
                  </a:lnTo>
                  <a:lnTo>
                    <a:pt x="2890748" y="142279"/>
                  </a:lnTo>
                  <a:lnTo>
                    <a:pt x="2923017" y="177911"/>
                  </a:lnTo>
                  <a:lnTo>
                    <a:pt x="2951412" y="216266"/>
                  </a:lnTo>
                  <a:lnTo>
                    <a:pt x="2975800" y="257027"/>
                  </a:lnTo>
                  <a:lnTo>
                    <a:pt x="2996050" y="299876"/>
                  </a:lnTo>
                  <a:lnTo>
                    <a:pt x="3012030" y="344494"/>
                  </a:lnTo>
                  <a:lnTo>
                    <a:pt x="3023607" y="390562"/>
                  </a:lnTo>
                  <a:lnTo>
                    <a:pt x="3030650" y="437761"/>
                  </a:lnTo>
                  <a:lnTo>
                    <a:pt x="3033027" y="485770"/>
                  </a:lnTo>
                  <a:close/>
                </a:path>
              </a:pathLst>
            </a:custGeom>
            <a:grpFill/>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48" name="object 18">
              <a:extLst>
                <a:ext uri="{FF2B5EF4-FFF2-40B4-BE49-F238E27FC236}">
                  <a16:creationId xmlns:a16="http://schemas.microsoft.com/office/drawing/2014/main" id="{9767EFC0-55EA-FDBD-35F2-D5F45DB383AC}"/>
                </a:ext>
              </a:extLst>
            </p:cNvPr>
            <p:cNvSpPr/>
            <p:nvPr/>
          </p:nvSpPr>
          <p:spPr>
            <a:xfrm>
              <a:off x="11548753" y="4348219"/>
              <a:ext cx="3028950" cy="2905125"/>
            </a:xfrm>
            <a:custGeom>
              <a:avLst/>
              <a:gdLst/>
              <a:ahLst/>
              <a:cxnLst/>
              <a:rect l="l" t="t" r="r" b="b"/>
              <a:pathLst>
                <a:path w="3028950" h="2905125">
                  <a:moveTo>
                    <a:pt x="0" y="482039"/>
                  </a:moveTo>
                  <a:lnTo>
                    <a:pt x="2376" y="434031"/>
                  </a:lnTo>
                  <a:lnTo>
                    <a:pt x="9419" y="386833"/>
                  </a:lnTo>
                  <a:lnTo>
                    <a:pt x="20997" y="340766"/>
                  </a:lnTo>
                  <a:lnTo>
                    <a:pt x="36976" y="296149"/>
                  </a:lnTo>
                  <a:lnTo>
                    <a:pt x="57225" y="253301"/>
                  </a:lnTo>
                  <a:lnTo>
                    <a:pt x="81613" y="212541"/>
                  </a:lnTo>
                  <a:lnTo>
                    <a:pt x="110008" y="174186"/>
                  </a:lnTo>
                  <a:lnTo>
                    <a:pt x="142276" y="138556"/>
                  </a:lnTo>
                  <a:lnTo>
                    <a:pt x="177907" y="106287"/>
                  </a:lnTo>
                  <a:lnTo>
                    <a:pt x="216261" y="77893"/>
                  </a:lnTo>
                  <a:lnTo>
                    <a:pt x="257022" y="53505"/>
                  </a:lnTo>
                  <a:lnTo>
                    <a:pt x="299869" y="33256"/>
                  </a:lnTo>
                  <a:lnTo>
                    <a:pt x="344486" y="17276"/>
                  </a:lnTo>
                  <a:lnTo>
                    <a:pt x="390553" y="5699"/>
                  </a:lnTo>
                  <a:lnTo>
                    <a:pt x="428748" y="0"/>
                  </a:lnTo>
                </a:path>
                <a:path w="3028950" h="2905125">
                  <a:moveTo>
                    <a:pt x="2604211" y="0"/>
                  </a:moveTo>
                  <a:lnTo>
                    <a:pt x="2642405" y="5699"/>
                  </a:lnTo>
                  <a:lnTo>
                    <a:pt x="2688472" y="17276"/>
                  </a:lnTo>
                  <a:lnTo>
                    <a:pt x="2733089" y="33256"/>
                  </a:lnTo>
                  <a:lnTo>
                    <a:pt x="2775936" y="53505"/>
                  </a:lnTo>
                  <a:lnTo>
                    <a:pt x="2816697" y="77893"/>
                  </a:lnTo>
                  <a:lnTo>
                    <a:pt x="2855051" y="106287"/>
                  </a:lnTo>
                  <a:lnTo>
                    <a:pt x="2890682" y="138556"/>
                  </a:lnTo>
                  <a:lnTo>
                    <a:pt x="2922950" y="174186"/>
                  </a:lnTo>
                  <a:lnTo>
                    <a:pt x="2951345" y="212541"/>
                  </a:lnTo>
                  <a:lnTo>
                    <a:pt x="2975733" y="253301"/>
                  </a:lnTo>
                  <a:lnTo>
                    <a:pt x="2995982" y="296149"/>
                  </a:lnTo>
                  <a:lnTo>
                    <a:pt x="3011962" y="340766"/>
                  </a:lnTo>
                  <a:lnTo>
                    <a:pt x="3023539" y="386833"/>
                  </a:lnTo>
                  <a:lnTo>
                    <a:pt x="3028946" y="423065"/>
                  </a:lnTo>
                </a:path>
                <a:path w="3028950" h="2905125">
                  <a:moveTo>
                    <a:pt x="3028946" y="2478339"/>
                  </a:moveTo>
                  <a:lnTo>
                    <a:pt x="3011962" y="2560637"/>
                  </a:lnTo>
                  <a:lnTo>
                    <a:pt x="2995982" y="2605254"/>
                  </a:lnTo>
                  <a:lnTo>
                    <a:pt x="2975733" y="2648102"/>
                  </a:lnTo>
                  <a:lnTo>
                    <a:pt x="2951345" y="2688862"/>
                  </a:lnTo>
                  <a:lnTo>
                    <a:pt x="2922950" y="2727217"/>
                  </a:lnTo>
                  <a:lnTo>
                    <a:pt x="2890682" y="2762847"/>
                  </a:lnTo>
                  <a:lnTo>
                    <a:pt x="2855051" y="2795116"/>
                  </a:lnTo>
                  <a:lnTo>
                    <a:pt x="2816697" y="2823510"/>
                  </a:lnTo>
                  <a:lnTo>
                    <a:pt x="2775936" y="2847898"/>
                  </a:lnTo>
                  <a:lnTo>
                    <a:pt x="2733089" y="2868148"/>
                  </a:lnTo>
                  <a:lnTo>
                    <a:pt x="2688472" y="2884127"/>
                  </a:lnTo>
                  <a:lnTo>
                    <a:pt x="2642405" y="2895704"/>
                  </a:lnTo>
                  <a:lnTo>
                    <a:pt x="2595207" y="2902747"/>
                  </a:lnTo>
                  <a:lnTo>
                    <a:pt x="2547195" y="2905124"/>
                  </a:lnTo>
                </a:path>
                <a:path w="3028950" h="2905125">
                  <a:moveTo>
                    <a:pt x="36974" y="2605250"/>
                  </a:moveTo>
                  <a:lnTo>
                    <a:pt x="20997" y="2560637"/>
                  </a:lnTo>
                  <a:lnTo>
                    <a:pt x="9419" y="2514571"/>
                  </a:lnTo>
                  <a:lnTo>
                    <a:pt x="2376" y="2467372"/>
                  </a:lnTo>
                  <a:lnTo>
                    <a:pt x="0" y="2419365"/>
                  </a:lnTo>
                </a:path>
              </a:pathLst>
            </a:custGeom>
            <a:grpFill/>
            <a:ln w="76199">
              <a:solidFill>
                <a:srgbClr val="000000"/>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grpSp>
      <p:grpSp>
        <p:nvGrpSpPr>
          <p:cNvPr id="49" name="object 19">
            <a:extLst>
              <a:ext uri="{FF2B5EF4-FFF2-40B4-BE49-F238E27FC236}">
                <a16:creationId xmlns:a16="http://schemas.microsoft.com/office/drawing/2014/main" id="{7BE66A0E-2356-1DF4-8DBD-485E7B0172E4}"/>
              </a:ext>
            </a:extLst>
          </p:cNvPr>
          <p:cNvGrpSpPr/>
          <p:nvPr/>
        </p:nvGrpSpPr>
        <p:grpSpPr>
          <a:xfrm>
            <a:off x="15241834" y="1867730"/>
            <a:ext cx="3663729" cy="7854380"/>
            <a:chOff x="14681817" y="613705"/>
            <a:chExt cx="3105150" cy="6677025"/>
          </a:xfrm>
          <a:solidFill>
            <a:srgbClr val="00A6E0"/>
          </a:solidFill>
        </p:grpSpPr>
        <p:sp>
          <p:nvSpPr>
            <p:cNvPr id="50" name="object 20">
              <a:extLst>
                <a:ext uri="{FF2B5EF4-FFF2-40B4-BE49-F238E27FC236}">
                  <a16:creationId xmlns:a16="http://schemas.microsoft.com/office/drawing/2014/main" id="{B036DD18-ECCB-65E0-558D-6009EE549239}"/>
                </a:ext>
              </a:extLst>
            </p:cNvPr>
            <p:cNvSpPr/>
            <p:nvPr/>
          </p:nvSpPr>
          <p:spPr>
            <a:xfrm>
              <a:off x="14719916" y="650309"/>
              <a:ext cx="3033395" cy="6602730"/>
            </a:xfrm>
            <a:custGeom>
              <a:avLst/>
              <a:gdLst/>
              <a:ahLst/>
              <a:cxnLst/>
              <a:rect l="l" t="t" r="r" b="b"/>
              <a:pathLst>
                <a:path w="3033394" h="6602730">
                  <a:moveTo>
                    <a:pt x="3033027" y="485769"/>
                  </a:moveTo>
                  <a:lnTo>
                    <a:pt x="3033027" y="6116552"/>
                  </a:lnTo>
                  <a:lnTo>
                    <a:pt x="3030650" y="6164559"/>
                  </a:lnTo>
                  <a:lnTo>
                    <a:pt x="3023607" y="6211758"/>
                  </a:lnTo>
                  <a:lnTo>
                    <a:pt x="3012030" y="6257826"/>
                  </a:lnTo>
                  <a:lnTo>
                    <a:pt x="2996050" y="6302444"/>
                  </a:lnTo>
                  <a:lnTo>
                    <a:pt x="2975800" y="6345293"/>
                  </a:lnTo>
                  <a:lnTo>
                    <a:pt x="2951412" y="6386054"/>
                  </a:lnTo>
                  <a:lnTo>
                    <a:pt x="2923017" y="6424409"/>
                  </a:lnTo>
                  <a:lnTo>
                    <a:pt x="2890748" y="6460040"/>
                  </a:lnTo>
                  <a:lnTo>
                    <a:pt x="2855117" y="6492310"/>
                  </a:lnTo>
                  <a:lnTo>
                    <a:pt x="2816761" y="6520705"/>
                  </a:lnTo>
                  <a:lnTo>
                    <a:pt x="2776000" y="6545093"/>
                  </a:lnTo>
                  <a:lnTo>
                    <a:pt x="2733151" y="6565343"/>
                  </a:lnTo>
                  <a:lnTo>
                    <a:pt x="2688533" y="6581323"/>
                  </a:lnTo>
                  <a:lnTo>
                    <a:pt x="2642465" y="6592901"/>
                  </a:lnTo>
                  <a:lnTo>
                    <a:pt x="2595266" y="6599944"/>
                  </a:lnTo>
                  <a:lnTo>
                    <a:pt x="2547257" y="6602321"/>
                  </a:lnTo>
                  <a:lnTo>
                    <a:pt x="485769" y="6602321"/>
                  </a:lnTo>
                  <a:lnTo>
                    <a:pt x="437761" y="6599944"/>
                  </a:lnTo>
                  <a:lnTo>
                    <a:pt x="390562" y="6592901"/>
                  </a:lnTo>
                  <a:lnTo>
                    <a:pt x="344494" y="6581323"/>
                  </a:lnTo>
                  <a:lnTo>
                    <a:pt x="299876" y="6565343"/>
                  </a:lnTo>
                  <a:lnTo>
                    <a:pt x="257027" y="6545093"/>
                  </a:lnTo>
                  <a:lnTo>
                    <a:pt x="216266" y="6520705"/>
                  </a:lnTo>
                  <a:lnTo>
                    <a:pt x="177910" y="6492310"/>
                  </a:lnTo>
                  <a:lnTo>
                    <a:pt x="142279" y="6460040"/>
                  </a:lnTo>
                  <a:lnTo>
                    <a:pt x="110010" y="6424409"/>
                  </a:lnTo>
                  <a:lnTo>
                    <a:pt x="81615" y="6386054"/>
                  </a:lnTo>
                  <a:lnTo>
                    <a:pt x="57227" y="6345293"/>
                  </a:lnTo>
                  <a:lnTo>
                    <a:pt x="36977" y="6302444"/>
                  </a:lnTo>
                  <a:lnTo>
                    <a:pt x="20997" y="6257826"/>
                  </a:lnTo>
                  <a:lnTo>
                    <a:pt x="9420" y="6211758"/>
                  </a:lnTo>
                  <a:lnTo>
                    <a:pt x="2377" y="6164559"/>
                  </a:lnTo>
                  <a:lnTo>
                    <a:pt x="0" y="6116546"/>
                  </a:lnTo>
                  <a:lnTo>
                    <a:pt x="0" y="485774"/>
                  </a:lnTo>
                  <a:lnTo>
                    <a:pt x="2377" y="437761"/>
                  </a:lnTo>
                  <a:lnTo>
                    <a:pt x="9420" y="390562"/>
                  </a:lnTo>
                  <a:lnTo>
                    <a:pt x="20997" y="344494"/>
                  </a:lnTo>
                  <a:lnTo>
                    <a:pt x="36977" y="299876"/>
                  </a:lnTo>
                  <a:lnTo>
                    <a:pt x="57227" y="257028"/>
                  </a:lnTo>
                  <a:lnTo>
                    <a:pt x="81615" y="216266"/>
                  </a:lnTo>
                  <a:lnTo>
                    <a:pt x="110010" y="177910"/>
                  </a:lnTo>
                  <a:lnTo>
                    <a:pt x="142279" y="142279"/>
                  </a:lnTo>
                  <a:lnTo>
                    <a:pt x="177910" y="110010"/>
                  </a:lnTo>
                  <a:lnTo>
                    <a:pt x="216266" y="81615"/>
                  </a:lnTo>
                  <a:lnTo>
                    <a:pt x="257027" y="57227"/>
                  </a:lnTo>
                  <a:lnTo>
                    <a:pt x="299876" y="36977"/>
                  </a:lnTo>
                  <a:lnTo>
                    <a:pt x="344494" y="20997"/>
                  </a:lnTo>
                  <a:lnTo>
                    <a:pt x="390562" y="9420"/>
                  </a:lnTo>
                  <a:lnTo>
                    <a:pt x="437761" y="2376"/>
                  </a:lnTo>
                  <a:lnTo>
                    <a:pt x="485769" y="0"/>
                  </a:lnTo>
                  <a:lnTo>
                    <a:pt x="2547257" y="0"/>
                  </a:lnTo>
                  <a:lnTo>
                    <a:pt x="2595266" y="2376"/>
                  </a:lnTo>
                  <a:lnTo>
                    <a:pt x="2642465" y="9420"/>
                  </a:lnTo>
                  <a:lnTo>
                    <a:pt x="2688533" y="20997"/>
                  </a:lnTo>
                  <a:lnTo>
                    <a:pt x="2733151" y="36977"/>
                  </a:lnTo>
                  <a:lnTo>
                    <a:pt x="2776000" y="57227"/>
                  </a:lnTo>
                  <a:lnTo>
                    <a:pt x="2816761" y="81615"/>
                  </a:lnTo>
                  <a:lnTo>
                    <a:pt x="2855117" y="110010"/>
                  </a:lnTo>
                  <a:lnTo>
                    <a:pt x="2890748" y="142279"/>
                  </a:lnTo>
                  <a:lnTo>
                    <a:pt x="2923017" y="177910"/>
                  </a:lnTo>
                  <a:lnTo>
                    <a:pt x="2951412" y="216266"/>
                  </a:lnTo>
                  <a:lnTo>
                    <a:pt x="2975800" y="257028"/>
                  </a:lnTo>
                  <a:lnTo>
                    <a:pt x="2996050" y="299876"/>
                  </a:lnTo>
                  <a:lnTo>
                    <a:pt x="3012030" y="344494"/>
                  </a:lnTo>
                  <a:lnTo>
                    <a:pt x="3023607" y="390562"/>
                  </a:lnTo>
                  <a:lnTo>
                    <a:pt x="3030650" y="437761"/>
                  </a:lnTo>
                  <a:lnTo>
                    <a:pt x="3033027" y="485769"/>
                  </a:lnTo>
                  <a:close/>
                </a:path>
              </a:pathLst>
            </a:custGeom>
            <a:grpFill/>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51" name="object 21">
              <a:extLst>
                <a:ext uri="{FF2B5EF4-FFF2-40B4-BE49-F238E27FC236}">
                  <a16:creationId xmlns:a16="http://schemas.microsoft.com/office/drawing/2014/main" id="{D31119CD-756F-24FB-4B5A-12458B9B09F2}"/>
                </a:ext>
              </a:extLst>
            </p:cNvPr>
            <p:cNvSpPr/>
            <p:nvPr/>
          </p:nvSpPr>
          <p:spPr>
            <a:xfrm>
              <a:off x="14719917" y="651805"/>
              <a:ext cx="3028950" cy="6600825"/>
            </a:xfrm>
            <a:custGeom>
              <a:avLst/>
              <a:gdLst/>
              <a:ahLst/>
              <a:cxnLst/>
              <a:rect l="l" t="t" r="r" b="b"/>
              <a:pathLst>
                <a:path w="3028950" h="6600825">
                  <a:moveTo>
                    <a:pt x="0" y="484331"/>
                  </a:moveTo>
                  <a:lnTo>
                    <a:pt x="2376" y="436325"/>
                  </a:lnTo>
                  <a:lnTo>
                    <a:pt x="9419" y="389126"/>
                  </a:lnTo>
                  <a:lnTo>
                    <a:pt x="20997" y="343059"/>
                  </a:lnTo>
                  <a:lnTo>
                    <a:pt x="36976" y="298442"/>
                  </a:lnTo>
                  <a:lnTo>
                    <a:pt x="57226" y="255594"/>
                  </a:lnTo>
                  <a:lnTo>
                    <a:pt x="81614" y="214834"/>
                  </a:lnTo>
                  <a:lnTo>
                    <a:pt x="110008" y="176479"/>
                  </a:lnTo>
                  <a:lnTo>
                    <a:pt x="142277" y="140849"/>
                  </a:lnTo>
                  <a:lnTo>
                    <a:pt x="177907" y="108580"/>
                  </a:lnTo>
                  <a:lnTo>
                    <a:pt x="216262" y="80185"/>
                  </a:lnTo>
                  <a:lnTo>
                    <a:pt x="257022" y="55797"/>
                  </a:lnTo>
                  <a:lnTo>
                    <a:pt x="299870" y="35548"/>
                  </a:lnTo>
                  <a:lnTo>
                    <a:pt x="344487" y="19568"/>
                  </a:lnTo>
                  <a:lnTo>
                    <a:pt x="390554" y="7991"/>
                  </a:lnTo>
                  <a:lnTo>
                    <a:pt x="437753" y="948"/>
                  </a:lnTo>
                  <a:lnTo>
                    <a:pt x="456917" y="0"/>
                  </a:lnTo>
                </a:path>
                <a:path w="3028950" h="6600825">
                  <a:moveTo>
                    <a:pt x="2576050" y="0"/>
                  </a:moveTo>
                  <a:lnTo>
                    <a:pt x="2642413" y="7991"/>
                  </a:lnTo>
                  <a:lnTo>
                    <a:pt x="2688480" y="19568"/>
                  </a:lnTo>
                  <a:lnTo>
                    <a:pt x="2733097" y="35548"/>
                  </a:lnTo>
                  <a:lnTo>
                    <a:pt x="2775944" y="55797"/>
                  </a:lnTo>
                  <a:lnTo>
                    <a:pt x="2816705" y="80185"/>
                  </a:lnTo>
                  <a:lnTo>
                    <a:pt x="2855060" y="108580"/>
                  </a:lnTo>
                  <a:lnTo>
                    <a:pt x="2890690" y="140849"/>
                  </a:lnTo>
                  <a:lnTo>
                    <a:pt x="2922959" y="176479"/>
                  </a:lnTo>
                  <a:lnTo>
                    <a:pt x="2951353" y="214834"/>
                  </a:lnTo>
                  <a:lnTo>
                    <a:pt x="2975741" y="255594"/>
                  </a:lnTo>
                  <a:lnTo>
                    <a:pt x="2995991" y="298442"/>
                  </a:lnTo>
                  <a:lnTo>
                    <a:pt x="3011971" y="343059"/>
                  </a:lnTo>
                  <a:lnTo>
                    <a:pt x="3023548" y="389126"/>
                  </a:lnTo>
                  <a:lnTo>
                    <a:pt x="3028950" y="425325"/>
                  </a:lnTo>
                </a:path>
                <a:path w="3028950" h="6600825">
                  <a:moveTo>
                    <a:pt x="3028950" y="6174010"/>
                  </a:moveTo>
                  <a:lnTo>
                    <a:pt x="3011971" y="6256275"/>
                  </a:lnTo>
                  <a:lnTo>
                    <a:pt x="2995991" y="6300892"/>
                  </a:lnTo>
                  <a:lnTo>
                    <a:pt x="2975741" y="6343740"/>
                  </a:lnTo>
                  <a:lnTo>
                    <a:pt x="2951353" y="6384501"/>
                  </a:lnTo>
                  <a:lnTo>
                    <a:pt x="2922959" y="6422855"/>
                  </a:lnTo>
                  <a:lnTo>
                    <a:pt x="2890690" y="6458486"/>
                  </a:lnTo>
                  <a:lnTo>
                    <a:pt x="2855060" y="6490755"/>
                  </a:lnTo>
                  <a:lnTo>
                    <a:pt x="2816705" y="6519149"/>
                  </a:lnTo>
                  <a:lnTo>
                    <a:pt x="2775944" y="6543537"/>
                  </a:lnTo>
                  <a:lnTo>
                    <a:pt x="2733097" y="6563787"/>
                  </a:lnTo>
                  <a:lnTo>
                    <a:pt x="2688480" y="6579766"/>
                  </a:lnTo>
                  <a:lnTo>
                    <a:pt x="2642413" y="6591343"/>
                  </a:lnTo>
                  <a:lnTo>
                    <a:pt x="2595214" y="6598386"/>
                  </a:lnTo>
                  <a:lnTo>
                    <a:pt x="2547202" y="6600763"/>
                  </a:lnTo>
                  <a:lnTo>
                    <a:pt x="485765" y="6600763"/>
                  </a:lnTo>
                  <a:lnTo>
                    <a:pt x="437753" y="6598386"/>
                  </a:lnTo>
                  <a:lnTo>
                    <a:pt x="390554" y="6591343"/>
                  </a:lnTo>
                  <a:lnTo>
                    <a:pt x="344487" y="6579766"/>
                  </a:lnTo>
                  <a:lnTo>
                    <a:pt x="299870" y="6563787"/>
                  </a:lnTo>
                  <a:lnTo>
                    <a:pt x="257022" y="6543537"/>
                  </a:lnTo>
                  <a:lnTo>
                    <a:pt x="216262" y="6519149"/>
                  </a:lnTo>
                  <a:lnTo>
                    <a:pt x="177907" y="6490755"/>
                  </a:lnTo>
                  <a:lnTo>
                    <a:pt x="142277" y="6458486"/>
                  </a:lnTo>
                  <a:lnTo>
                    <a:pt x="110008" y="6422855"/>
                  </a:lnTo>
                  <a:lnTo>
                    <a:pt x="81614" y="6384501"/>
                  </a:lnTo>
                  <a:lnTo>
                    <a:pt x="57226" y="6343740"/>
                  </a:lnTo>
                  <a:lnTo>
                    <a:pt x="36976" y="6300892"/>
                  </a:lnTo>
                  <a:lnTo>
                    <a:pt x="20997" y="6256275"/>
                  </a:lnTo>
                  <a:lnTo>
                    <a:pt x="9419" y="6210208"/>
                  </a:lnTo>
                  <a:lnTo>
                    <a:pt x="2376" y="6163010"/>
                  </a:lnTo>
                  <a:lnTo>
                    <a:pt x="0" y="6115003"/>
                  </a:lnTo>
                </a:path>
              </a:pathLst>
            </a:custGeom>
            <a:grpFill/>
            <a:ln w="76200">
              <a:solidFill>
                <a:srgbClr val="000000"/>
              </a:solidFill>
            </a:ln>
          </p:spPr>
          <p:txBody>
            <a:bodyPr wrap="square" lIns="0" tIns="0" rIns="0" bIns="0" rtlCol="0"/>
            <a:lstStyle/>
            <a:p>
              <a:endParaRPr sz="2400">
                <a:latin typeface="Arial" panose="020B0604020202020204" pitchFamily="34" charset="0"/>
                <a:cs typeface="Arial" panose="020B0604020202020204" pitchFamily="34" charset="0"/>
              </a:endParaRPr>
            </a:p>
          </p:txBody>
        </p:sp>
      </p:grpSp>
      <p:grpSp>
        <p:nvGrpSpPr>
          <p:cNvPr id="52" name="object 22">
            <a:extLst>
              <a:ext uri="{FF2B5EF4-FFF2-40B4-BE49-F238E27FC236}">
                <a16:creationId xmlns:a16="http://schemas.microsoft.com/office/drawing/2014/main" id="{A462ADF7-EF96-50F8-C3CF-04CA1EB0E65A}"/>
              </a:ext>
            </a:extLst>
          </p:cNvPr>
          <p:cNvGrpSpPr/>
          <p:nvPr/>
        </p:nvGrpSpPr>
        <p:grpSpPr>
          <a:xfrm>
            <a:off x="345157" y="9872730"/>
            <a:ext cx="8923315" cy="2890770"/>
            <a:chOff x="2056315" y="7418772"/>
            <a:chExt cx="7562850" cy="2457450"/>
          </a:xfrm>
          <a:solidFill>
            <a:srgbClr val="00A8DD"/>
          </a:solidFill>
        </p:grpSpPr>
        <p:sp>
          <p:nvSpPr>
            <p:cNvPr id="53" name="object 23">
              <a:extLst>
                <a:ext uri="{FF2B5EF4-FFF2-40B4-BE49-F238E27FC236}">
                  <a16:creationId xmlns:a16="http://schemas.microsoft.com/office/drawing/2014/main" id="{87F09C24-74AB-1883-9413-0A05D006BA8D}"/>
                </a:ext>
              </a:extLst>
            </p:cNvPr>
            <p:cNvSpPr/>
            <p:nvPr/>
          </p:nvSpPr>
          <p:spPr>
            <a:xfrm>
              <a:off x="2092455" y="7456794"/>
              <a:ext cx="7489190" cy="2381250"/>
            </a:xfrm>
            <a:custGeom>
              <a:avLst/>
              <a:gdLst/>
              <a:ahLst/>
              <a:cxnLst/>
              <a:rect l="l" t="t" r="r" b="b"/>
              <a:pathLst>
                <a:path w="7489190" h="2381250">
                  <a:moveTo>
                    <a:pt x="485774" y="0"/>
                  </a:moveTo>
                  <a:lnTo>
                    <a:pt x="7002834" y="0"/>
                  </a:lnTo>
                  <a:lnTo>
                    <a:pt x="7050847" y="2377"/>
                  </a:lnTo>
                  <a:lnTo>
                    <a:pt x="7098047" y="9420"/>
                  </a:lnTo>
                  <a:lnTo>
                    <a:pt x="7144115" y="20997"/>
                  </a:lnTo>
                  <a:lnTo>
                    <a:pt x="7188732" y="36977"/>
                  </a:lnTo>
                  <a:lnTo>
                    <a:pt x="7231581" y="57227"/>
                  </a:lnTo>
                  <a:lnTo>
                    <a:pt x="7272343" y="81616"/>
                  </a:lnTo>
                  <a:lnTo>
                    <a:pt x="7310698" y="110011"/>
                  </a:lnTo>
                  <a:lnTo>
                    <a:pt x="7346329" y="142280"/>
                  </a:lnTo>
                  <a:lnTo>
                    <a:pt x="7378598" y="177911"/>
                  </a:lnTo>
                  <a:lnTo>
                    <a:pt x="7406993" y="216267"/>
                  </a:lnTo>
                  <a:lnTo>
                    <a:pt x="7431382" y="257028"/>
                  </a:lnTo>
                  <a:lnTo>
                    <a:pt x="7451632" y="299877"/>
                  </a:lnTo>
                  <a:lnTo>
                    <a:pt x="7467612" y="344494"/>
                  </a:lnTo>
                  <a:lnTo>
                    <a:pt x="7479189" y="390562"/>
                  </a:lnTo>
                  <a:lnTo>
                    <a:pt x="7486232" y="437762"/>
                  </a:lnTo>
                  <a:lnTo>
                    <a:pt x="7488609" y="485771"/>
                  </a:lnTo>
                  <a:lnTo>
                    <a:pt x="7488609" y="1895259"/>
                  </a:lnTo>
                  <a:lnTo>
                    <a:pt x="7486232" y="1943268"/>
                  </a:lnTo>
                  <a:lnTo>
                    <a:pt x="7479189" y="1990467"/>
                  </a:lnTo>
                  <a:lnTo>
                    <a:pt x="7467612" y="2036535"/>
                  </a:lnTo>
                  <a:lnTo>
                    <a:pt x="7451632" y="2081153"/>
                  </a:lnTo>
                  <a:lnTo>
                    <a:pt x="7431382" y="2124002"/>
                  </a:lnTo>
                  <a:lnTo>
                    <a:pt x="7406993" y="2164763"/>
                  </a:lnTo>
                  <a:lnTo>
                    <a:pt x="7378598" y="2203119"/>
                  </a:lnTo>
                  <a:lnTo>
                    <a:pt x="7346329" y="2238750"/>
                  </a:lnTo>
                  <a:lnTo>
                    <a:pt x="7310698" y="2271019"/>
                  </a:lnTo>
                  <a:lnTo>
                    <a:pt x="7272343" y="2299414"/>
                  </a:lnTo>
                  <a:lnTo>
                    <a:pt x="7231581" y="2323802"/>
                  </a:lnTo>
                  <a:lnTo>
                    <a:pt x="7188732" y="2344053"/>
                  </a:lnTo>
                  <a:lnTo>
                    <a:pt x="7144115" y="2360032"/>
                  </a:lnTo>
                  <a:lnTo>
                    <a:pt x="7098047" y="2371610"/>
                  </a:lnTo>
                  <a:lnTo>
                    <a:pt x="7050847" y="2378653"/>
                  </a:lnTo>
                  <a:lnTo>
                    <a:pt x="7002838" y="2381030"/>
                  </a:lnTo>
                  <a:lnTo>
                    <a:pt x="485770" y="2381030"/>
                  </a:lnTo>
                  <a:lnTo>
                    <a:pt x="437762" y="2378653"/>
                  </a:lnTo>
                  <a:lnTo>
                    <a:pt x="390562" y="2371610"/>
                  </a:lnTo>
                  <a:lnTo>
                    <a:pt x="344494" y="2360032"/>
                  </a:lnTo>
                  <a:lnTo>
                    <a:pt x="299877" y="2344053"/>
                  </a:lnTo>
                  <a:lnTo>
                    <a:pt x="257028" y="2323802"/>
                  </a:lnTo>
                  <a:lnTo>
                    <a:pt x="216266" y="2299414"/>
                  </a:lnTo>
                  <a:lnTo>
                    <a:pt x="177911" y="2271019"/>
                  </a:lnTo>
                  <a:lnTo>
                    <a:pt x="142280" y="2238750"/>
                  </a:lnTo>
                  <a:lnTo>
                    <a:pt x="110010" y="2203119"/>
                  </a:lnTo>
                  <a:lnTo>
                    <a:pt x="81615" y="2164763"/>
                  </a:lnTo>
                  <a:lnTo>
                    <a:pt x="57227" y="2124002"/>
                  </a:lnTo>
                  <a:lnTo>
                    <a:pt x="36977" y="2081153"/>
                  </a:lnTo>
                  <a:lnTo>
                    <a:pt x="20997" y="2036535"/>
                  </a:lnTo>
                  <a:lnTo>
                    <a:pt x="9420" y="1990467"/>
                  </a:lnTo>
                  <a:lnTo>
                    <a:pt x="2376" y="1943268"/>
                  </a:lnTo>
                  <a:lnTo>
                    <a:pt x="0" y="1895259"/>
                  </a:lnTo>
                  <a:lnTo>
                    <a:pt x="0" y="485771"/>
                  </a:lnTo>
                  <a:lnTo>
                    <a:pt x="2376" y="437762"/>
                  </a:lnTo>
                  <a:lnTo>
                    <a:pt x="9420" y="390562"/>
                  </a:lnTo>
                  <a:lnTo>
                    <a:pt x="20997" y="344494"/>
                  </a:lnTo>
                  <a:lnTo>
                    <a:pt x="36977" y="299877"/>
                  </a:lnTo>
                  <a:lnTo>
                    <a:pt x="57227" y="257028"/>
                  </a:lnTo>
                  <a:lnTo>
                    <a:pt x="81615" y="216267"/>
                  </a:lnTo>
                  <a:lnTo>
                    <a:pt x="110010" y="177911"/>
                  </a:lnTo>
                  <a:lnTo>
                    <a:pt x="142280" y="142280"/>
                  </a:lnTo>
                  <a:lnTo>
                    <a:pt x="177911" y="110011"/>
                  </a:lnTo>
                  <a:lnTo>
                    <a:pt x="216266" y="81616"/>
                  </a:lnTo>
                  <a:lnTo>
                    <a:pt x="257028" y="57227"/>
                  </a:lnTo>
                  <a:lnTo>
                    <a:pt x="299877" y="36977"/>
                  </a:lnTo>
                  <a:lnTo>
                    <a:pt x="344494" y="20997"/>
                  </a:lnTo>
                  <a:lnTo>
                    <a:pt x="390562" y="9420"/>
                  </a:lnTo>
                  <a:lnTo>
                    <a:pt x="437762" y="2377"/>
                  </a:lnTo>
                  <a:lnTo>
                    <a:pt x="485774" y="0"/>
                  </a:lnTo>
                  <a:close/>
                </a:path>
              </a:pathLst>
            </a:custGeom>
            <a:grpFill/>
          </p:spPr>
          <p:txBody>
            <a:bodyPr wrap="square" lIns="0" tIns="0" rIns="0" bIns="0" rtlCol="0"/>
            <a:lstStyle/>
            <a:p>
              <a:endParaRPr/>
            </a:p>
          </p:txBody>
        </p:sp>
        <p:sp>
          <p:nvSpPr>
            <p:cNvPr id="54" name="object 24">
              <a:extLst>
                <a:ext uri="{FF2B5EF4-FFF2-40B4-BE49-F238E27FC236}">
                  <a16:creationId xmlns:a16="http://schemas.microsoft.com/office/drawing/2014/main" id="{559D0F71-E62D-B423-626D-4363AB8D5392}"/>
                </a:ext>
              </a:extLst>
            </p:cNvPr>
            <p:cNvSpPr/>
            <p:nvPr/>
          </p:nvSpPr>
          <p:spPr>
            <a:xfrm>
              <a:off x="2094415" y="7456872"/>
              <a:ext cx="7486650" cy="2381250"/>
            </a:xfrm>
            <a:custGeom>
              <a:avLst/>
              <a:gdLst/>
              <a:ahLst/>
              <a:cxnLst/>
              <a:rect l="l" t="t" r="r" b="b"/>
              <a:pathLst>
                <a:path w="7486650" h="2381250">
                  <a:moveTo>
                    <a:pt x="7000780" y="2380952"/>
                  </a:moveTo>
                  <a:lnTo>
                    <a:pt x="483935" y="2380952"/>
                  </a:lnTo>
                  <a:lnTo>
                    <a:pt x="435923" y="2378575"/>
                  </a:lnTo>
                  <a:lnTo>
                    <a:pt x="388725" y="2371532"/>
                  </a:lnTo>
                  <a:lnTo>
                    <a:pt x="342659" y="2359955"/>
                  </a:lnTo>
                  <a:lnTo>
                    <a:pt x="298043" y="2343975"/>
                  </a:lnTo>
                  <a:lnTo>
                    <a:pt x="255195" y="2323726"/>
                  </a:lnTo>
                  <a:lnTo>
                    <a:pt x="214435" y="2299338"/>
                  </a:lnTo>
                  <a:lnTo>
                    <a:pt x="176081" y="2270944"/>
                  </a:lnTo>
                  <a:lnTo>
                    <a:pt x="140451" y="2238676"/>
                  </a:lnTo>
                  <a:lnTo>
                    <a:pt x="108183" y="2203046"/>
                  </a:lnTo>
                  <a:lnTo>
                    <a:pt x="79789" y="2164692"/>
                  </a:lnTo>
                  <a:lnTo>
                    <a:pt x="55401" y="2123932"/>
                  </a:lnTo>
                  <a:lnTo>
                    <a:pt x="35152" y="2081084"/>
                  </a:lnTo>
                  <a:lnTo>
                    <a:pt x="19172" y="2036468"/>
                  </a:lnTo>
                  <a:lnTo>
                    <a:pt x="7595" y="1990402"/>
                  </a:lnTo>
                  <a:lnTo>
                    <a:pt x="552" y="1943204"/>
                  </a:lnTo>
                  <a:lnTo>
                    <a:pt x="0" y="1932038"/>
                  </a:lnTo>
                </a:path>
                <a:path w="7486650" h="2381250">
                  <a:moveTo>
                    <a:pt x="0" y="448913"/>
                  </a:moveTo>
                  <a:lnTo>
                    <a:pt x="7595" y="390549"/>
                  </a:lnTo>
                  <a:lnTo>
                    <a:pt x="19172" y="344483"/>
                  </a:lnTo>
                  <a:lnTo>
                    <a:pt x="35152" y="299867"/>
                  </a:lnTo>
                  <a:lnTo>
                    <a:pt x="55401" y="257019"/>
                  </a:lnTo>
                  <a:lnTo>
                    <a:pt x="79789" y="216259"/>
                  </a:lnTo>
                  <a:lnTo>
                    <a:pt x="108183" y="177905"/>
                  </a:lnTo>
                  <a:lnTo>
                    <a:pt x="140451" y="142275"/>
                  </a:lnTo>
                  <a:lnTo>
                    <a:pt x="176081" y="110007"/>
                  </a:lnTo>
                  <a:lnTo>
                    <a:pt x="214435" y="81613"/>
                  </a:lnTo>
                  <a:lnTo>
                    <a:pt x="255195" y="57225"/>
                  </a:lnTo>
                  <a:lnTo>
                    <a:pt x="286498" y="42432"/>
                  </a:lnTo>
                  <a:lnTo>
                    <a:pt x="298043" y="36976"/>
                  </a:lnTo>
                  <a:lnTo>
                    <a:pt x="342659" y="20997"/>
                  </a:lnTo>
                  <a:lnTo>
                    <a:pt x="388725" y="9419"/>
                  </a:lnTo>
                  <a:lnTo>
                    <a:pt x="435923" y="2376"/>
                  </a:lnTo>
                  <a:lnTo>
                    <a:pt x="483935" y="0"/>
                  </a:lnTo>
                  <a:lnTo>
                    <a:pt x="7000780" y="0"/>
                  </a:lnTo>
                  <a:lnTo>
                    <a:pt x="7048791" y="2376"/>
                  </a:lnTo>
                  <a:lnTo>
                    <a:pt x="7095989" y="9419"/>
                  </a:lnTo>
                  <a:lnTo>
                    <a:pt x="7142056" y="20997"/>
                  </a:lnTo>
                  <a:lnTo>
                    <a:pt x="7186672" y="36976"/>
                  </a:lnTo>
                  <a:lnTo>
                    <a:pt x="7229519" y="57225"/>
                  </a:lnTo>
                  <a:lnTo>
                    <a:pt x="7245058" y="66523"/>
                  </a:lnTo>
                  <a:lnTo>
                    <a:pt x="7270279" y="81613"/>
                  </a:lnTo>
                  <a:lnTo>
                    <a:pt x="7308633" y="110007"/>
                  </a:lnTo>
                  <a:lnTo>
                    <a:pt x="7344263" y="142275"/>
                  </a:lnTo>
                  <a:lnTo>
                    <a:pt x="7376532" y="177905"/>
                  </a:lnTo>
                  <a:lnTo>
                    <a:pt x="7404926" y="216259"/>
                  </a:lnTo>
                  <a:lnTo>
                    <a:pt x="7429313" y="257019"/>
                  </a:lnTo>
                  <a:lnTo>
                    <a:pt x="7449563" y="299867"/>
                  </a:lnTo>
                  <a:lnTo>
                    <a:pt x="7465542" y="344483"/>
                  </a:lnTo>
                  <a:lnTo>
                    <a:pt x="7477119" y="390549"/>
                  </a:lnTo>
                  <a:lnTo>
                    <a:pt x="7484162" y="437747"/>
                  </a:lnTo>
                  <a:lnTo>
                    <a:pt x="7486539" y="485759"/>
                  </a:lnTo>
                  <a:lnTo>
                    <a:pt x="7486539" y="1895193"/>
                  </a:lnTo>
                  <a:lnTo>
                    <a:pt x="7484162" y="1943204"/>
                  </a:lnTo>
                  <a:lnTo>
                    <a:pt x="7477119" y="1990402"/>
                  </a:lnTo>
                  <a:lnTo>
                    <a:pt x="7465542" y="2036468"/>
                  </a:lnTo>
                  <a:lnTo>
                    <a:pt x="7449563" y="2081084"/>
                  </a:lnTo>
                  <a:lnTo>
                    <a:pt x="7429313" y="2123932"/>
                  </a:lnTo>
                  <a:lnTo>
                    <a:pt x="7404926" y="2164692"/>
                  </a:lnTo>
                  <a:lnTo>
                    <a:pt x="7376532" y="2203046"/>
                  </a:lnTo>
                  <a:lnTo>
                    <a:pt x="7344263" y="2238676"/>
                  </a:lnTo>
                  <a:lnTo>
                    <a:pt x="7308633" y="2270944"/>
                  </a:lnTo>
                  <a:lnTo>
                    <a:pt x="7270279" y="2299338"/>
                  </a:lnTo>
                  <a:lnTo>
                    <a:pt x="7229519" y="2323726"/>
                  </a:lnTo>
                  <a:lnTo>
                    <a:pt x="7186672" y="2343975"/>
                  </a:lnTo>
                  <a:lnTo>
                    <a:pt x="7142056" y="2359955"/>
                  </a:lnTo>
                  <a:lnTo>
                    <a:pt x="7095989" y="2371532"/>
                  </a:lnTo>
                  <a:lnTo>
                    <a:pt x="7048791" y="2378575"/>
                  </a:lnTo>
                  <a:lnTo>
                    <a:pt x="7000780" y="2380952"/>
                  </a:lnTo>
                </a:path>
              </a:pathLst>
            </a:custGeom>
            <a:grpFill/>
            <a:ln w="76199">
              <a:solidFill>
                <a:srgbClr val="000000"/>
              </a:solidFill>
            </a:ln>
          </p:spPr>
          <p:txBody>
            <a:bodyPr wrap="square" lIns="0" tIns="0" rIns="0" bIns="0" rtlCol="0"/>
            <a:lstStyle/>
            <a:p>
              <a:endParaRPr/>
            </a:p>
          </p:txBody>
        </p:sp>
      </p:grpSp>
      <p:grpSp>
        <p:nvGrpSpPr>
          <p:cNvPr id="55" name="object 25">
            <a:extLst>
              <a:ext uri="{FF2B5EF4-FFF2-40B4-BE49-F238E27FC236}">
                <a16:creationId xmlns:a16="http://schemas.microsoft.com/office/drawing/2014/main" id="{FD4DB984-8556-E1B1-4A47-B16651A217A1}"/>
              </a:ext>
            </a:extLst>
          </p:cNvPr>
          <p:cNvGrpSpPr/>
          <p:nvPr/>
        </p:nvGrpSpPr>
        <p:grpSpPr>
          <a:xfrm>
            <a:off x="9455782" y="9872730"/>
            <a:ext cx="9454518" cy="2890770"/>
            <a:chOff x="9777917" y="7418772"/>
            <a:chExt cx="8013065" cy="2457450"/>
          </a:xfrm>
          <a:solidFill>
            <a:srgbClr val="37B427"/>
          </a:solidFill>
        </p:grpSpPr>
        <p:sp>
          <p:nvSpPr>
            <p:cNvPr id="56" name="object 26">
              <a:extLst>
                <a:ext uri="{FF2B5EF4-FFF2-40B4-BE49-F238E27FC236}">
                  <a16:creationId xmlns:a16="http://schemas.microsoft.com/office/drawing/2014/main" id="{78639D13-9008-A5BF-2833-DD3D3088DC59}"/>
                </a:ext>
              </a:extLst>
            </p:cNvPr>
            <p:cNvSpPr/>
            <p:nvPr/>
          </p:nvSpPr>
          <p:spPr>
            <a:xfrm>
              <a:off x="9794826" y="7456794"/>
              <a:ext cx="7958455" cy="2381250"/>
            </a:xfrm>
            <a:custGeom>
              <a:avLst/>
              <a:gdLst/>
              <a:ahLst/>
              <a:cxnLst/>
              <a:rect l="l" t="t" r="r" b="b"/>
              <a:pathLst>
                <a:path w="7958455" h="2381250">
                  <a:moveTo>
                    <a:pt x="485774" y="0"/>
                  </a:moveTo>
                  <a:lnTo>
                    <a:pt x="7472191" y="0"/>
                  </a:lnTo>
                  <a:lnTo>
                    <a:pt x="7520205" y="2377"/>
                  </a:lnTo>
                  <a:lnTo>
                    <a:pt x="7567404" y="9420"/>
                  </a:lnTo>
                  <a:lnTo>
                    <a:pt x="7613472" y="20997"/>
                  </a:lnTo>
                  <a:lnTo>
                    <a:pt x="7658090" y="36977"/>
                  </a:lnTo>
                  <a:lnTo>
                    <a:pt x="7700939" y="57227"/>
                  </a:lnTo>
                  <a:lnTo>
                    <a:pt x="7741700" y="81616"/>
                  </a:lnTo>
                  <a:lnTo>
                    <a:pt x="7780056" y="110011"/>
                  </a:lnTo>
                  <a:lnTo>
                    <a:pt x="7815687" y="142280"/>
                  </a:lnTo>
                  <a:lnTo>
                    <a:pt x="7847956" y="177911"/>
                  </a:lnTo>
                  <a:lnTo>
                    <a:pt x="7876351" y="216267"/>
                  </a:lnTo>
                  <a:lnTo>
                    <a:pt x="7900739" y="257028"/>
                  </a:lnTo>
                  <a:lnTo>
                    <a:pt x="7920989" y="299877"/>
                  </a:lnTo>
                  <a:lnTo>
                    <a:pt x="7936969" y="344494"/>
                  </a:lnTo>
                  <a:lnTo>
                    <a:pt x="7948546" y="390562"/>
                  </a:lnTo>
                  <a:lnTo>
                    <a:pt x="7955589" y="437762"/>
                  </a:lnTo>
                  <a:lnTo>
                    <a:pt x="7957966" y="485768"/>
                  </a:lnTo>
                  <a:lnTo>
                    <a:pt x="7957966" y="1895262"/>
                  </a:lnTo>
                  <a:lnTo>
                    <a:pt x="7955589" y="1943268"/>
                  </a:lnTo>
                  <a:lnTo>
                    <a:pt x="7948546" y="1990467"/>
                  </a:lnTo>
                  <a:lnTo>
                    <a:pt x="7936969" y="2036535"/>
                  </a:lnTo>
                  <a:lnTo>
                    <a:pt x="7920989" y="2081153"/>
                  </a:lnTo>
                  <a:lnTo>
                    <a:pt x="7900739" y="2124002"/>
                  </a:lnTo>
                  <a:lnTo>
                    <a:pt x="7876351" y="2164763"/>
                  </a:lnTo>
                  <a:lnTo>
                    <a:pt x="7847956" y="2203119"/>
                  </a:lnTo>
                  <a:lnTo>
                    <a:pt x="7815687" y="2238750"/>
                  </a:lnTo>
                  <a:lnTo>
                    <a:pt x="7780056" y="2271019"/>
                  </a:lnTo>
                  <a:lnTo>
                    <a:pt x="7741700" y="2299414"/>
                  </a:lnTo>
                  <a:lnTo>
                    <a:pt x="7700939" y="2323802"/>
                  </a:lnTo>
                  <a:lnTo>
                    <a:pt x="7658090" y="2344053"/>
                  </a:lnTo>
                  <a:lnTo>
                    <a:pt x="7613472" y="2360032"/>
                  </a:lnTo>
                  <a:lnTo>
                    <a:pt x="7567404" y="2371610"/>
                  </a:lnTo>
                  <a:lnTo>
                    <a:pt x="7520205" y="2378653"/>
                  </a:lnTo>
                  <a:lnTo>
                    <a:pt x="7472195" y="2381030"/>
                  </a:lnTo>
                  <a:lnTo>
                    <a:pt x="485770" y="2381030"/>
                  </a:lnTo>
                  <a:lnTo>
                    <a:pt x="437761" y="2378653"/>
                  </a:lnTo>
                  <a:lnTo>
                    <a:pt x="390562" y="2371610"/>
                  </a:lnTo>
                  <a:lnTo>
                    <a:pt x="344494" y="2360032"/>
                  </a:lnTo>
                  <a:lnTo>
                    <a:pt x="299876" y="2344053"/>
                  </a:lnTo>
                  <a:lnTo>
                    <a:pt x="257028" y="2323802"/>
                  </a:lnTo>
                  <a:lnTo>
                    <a:pt x="216266" y="2299414"/>
                  </a:lnTo>
                  <a:lnTo>
                    <a:pt x="177911" y="2271019"/>
                  </a:lnTo>
                  <a:lnTo>
                    <a:pt x="142280" y="2238750"/>
                  </a:lnTo>
                  <a:lnTo>
                    <a:pt x="110010" y="2203119"/>
                  </a:lnTo>
                  <a:lnTo>
                    <a:pt x="81615" y="2164763"/>
                  </a:lnTo>
                  <a:lnTo>
                    <a:pt x="57227" y="2124002"/>
                  </a:lnTo>
                  <a:lnTo>
                    <a:pt x="36977" y="2081153"/>
                  </a:lnTo>
                  <a:lnTo>
                    <a:pt x="20997" y="2036535"/>
                  </a:lnTo>
                  <a:lnTo>
                    <a:pt x="9419" y="1990467"/>
                  </a:lnTo>
                  <a:lnTo>
                    <a:pt x="2376" y="1943268"/>
                  </a:lnTo>
                  <a:lnTo>
                    <a:pt x="0" y="1895262"/>
                  </a:lnTo>
                  <a:lnTo>
                    <a:pt x="0" y="485768"/>
                  </a:lnTo>
                  <a:lnTo>
                    <a:pt x="2376" y="437762"/>
                  </a:lnTo>
                  <a:lnTo>
                    <a:pt x="9419" y="390562"/>
                  </a:lnTo>
                  <a:lnTo>
                    <a:pt x="20997" y="344494"/>
                  </a:lnTo>
                  <a:lnTo>
                    <a:pt x="36977" y="299877"/>
                  </a:lnTo>
                  <a:lnTo>
                    <a:pt x="57227" y="257028"/>
                  </a:lnTo>
                  <a:lnTo>
                    <a:pt x="81615" y="216267"/>
                  </a:lnTo>
                  <a:lnTo>
                    <a:pt x="110010" y="177911"/>
                  </a:lnTo>
                  <a:lnTo>
                    <a:pt x="142280" y="142280"/>
                  </a:lnTo>
                  <a:lnTo>
                    <a:pt x="177911" y="110011"/>
                  </a:lnTo>
                  <a:lnTo>
                    <a:pt x="216266" y="81616"/>
                  </a:lnTo>
                  <a:lnTo>
                    <a:pt x="257028" y="57227"/>
                  </a:lnTo>
                  <a:lnTo>
                    <a:pt x="299876" y="36977"/>
                  </a:lnTo>
                  <a:lnTo>
                    <a:pt x="344494" y="20997"/>
                  </a:lnTo>
                  <a:lnTo>
                    <a:pt x="390562" y="9420"/>
                  </a:lnTo>
                  <a:lnTo>
                    <a:pt x="437761" y="2377"/>
                  </a:lnTo>
                  <a:lnTo>
                    <a:pt x="485774" y="0"/>
                  </a:lnTo>
                  <a:close/>
                </a:path>
              </a:pathLst>
            </a:custGeom>
            <a:grpFill/>
          </p:spPr>
          <p:txBody>
            <a:bodyPr wrap="square" lIns="0" tIns="0" rIns="0" bIns="0" rtlCol="0"/>
            <a:lstStyle/>
            <a:p>
              <a:endParaRPr/>
            </a:p>
          </p:txBody>
        </p:sp>
        <p:sp>
          <p:nvSpPr>
            <p:cNvPr id="57" name="object 27">
              <a:extLst>
                <a:ext uri="{FF2B5EF4-FFF2-40B4-BE49-F238E27FC236}">
                  <a16:creationId xmlns:a16="http://schemas.microsoft.com/office/drawing/2014/main" id="{900CE3CA-F13B-7DC4-C475-4A69A2AC7D4E}"/>
                </a:ext>
              </a:extLst>
            </p:cNvPr>
            <p:cNvSpPr/>
            <p:nvPr/>
          </p:nvSpPr>
          <p:spPr>
            <a:xfrm>
              <a:off x="9816017" y="7456872"/>
              <a:ext cx="7936865" cy="2381250"/>
            </a:xfrm>
            <a:custGeom>
              <a:avLst/>
              <a:gdLst/>
              <a:ahLst/>
              <a:cxnLst/>
              <a:rect l="l" t="t" r="r" b="b"/>
              <a:pathLst>
                <a:path w="7936865" h="2381250">
                  <a:moveTo>
                    <a:pt x="7450949" y="2380952"/>
                  </a:moveTo>
                  <a:lnTo>
                    <a:pt x="464762" y="2380952"/>
                  </a:lnTo>
                  <a:lnTo>
                    <a:pt x="416750" y="2378575"/>
                  </a:lnTo>
                  <a:lnTo>
                    <a:pt x="369552" y="2371532"/>
                  </a:lnTo>
                  <a:lnTo>
                    <a:pt x="323485" y="2359955"/>
                  </a:lnTo>
                  <a:lnTo>
                    <a:pt x="278869" y="2343975"/>
                  </a:lnTo>
                  <a:lnTo>
                    <a:pt x="236022" y="2323726"/>
                  </a:lnTo>
                  <a:lnTo>
                    <a:pt x="195262" y="2299338"/>
                  </a:lnTo>
                  <a:lnTo>
                    <a:pt x="156908" y="2270944"/>
                  </a:lnTo>
                  <a:lnTo>
                    <a:pt x="121278" y="2238676"/>
                  </a:lnTo>
                  <a:lnTo>
                    <a:pt x="89010" y="2203046"/>
                  </a:lnTo>
                  <a:lnTo>
                    <a:pt x="60616" y="2164692"/>
                  </a:lnTo>
                  <a:lnTo>
                    <a:pt x="36228" y="2123932"/>
                  </a:lnTo>
                  <a:lnTo>
                    <a:pt x="15979" y="2081084"/>
                  </a:lnTo>
                  <a:lnTo>
                    <a:pt x="0" y="2036468"/>
                  </a:lnTo>
                </a:path>
                <a:path w="7936865" h="2381250">
                  <a:moveTo>
                    <a:pt x="23952" y="282996"/>
                  </a:moveTo>
                  <a:lnTo>
                    <a:pt x="60616" y="216259"/>
                  </a:lnTo>
                  <a:lnTo>
                    <a:pt x="89010" y="177905"/>
                  </a:lnTo>
                  <a:lnTo>
                    <a:pt x="121278" y="142275"/>
                  </a:lnTo>
                  <a:lnTo>
                    <a:pt x="156908" y="110007"/>
                  </a:lnTo>
                  <a:lnTo>
                    <a:pt x="195262" y="81613"/>
                  </a:lnTo>
                  <a:lnTo>
                    <a:pt x="236022" y="57225"/>
                  </a:lnTo>
                  <a:lnTo>
                    <a:pt x="278869" y="36976"/>
                  </a:lnTo>
                  <a:lnTo>
                    <a:pt x="323485" y="20997"/>
                  </a:lnTo>
                  <a:lnTo>
                    <a:pt x="369552" y="9419"/>
                  </a:lnTo>
                  <a:lnTo>
                    <a:pt x="416750" y="2376"/>
                  </a:lnTo>
                  <a:lnTo>
                    <a:pt x="464762" y="0"/>
                  </a:lnTo>
                  <a:lnTo>
                    <a:pt x="7450949" y="0"/>
                  </a:lnTo>
                  <a:lnTo>
                    <a:pt x="7498960" y="2376"/>
                  </a:lnTo>
                  <a:lnTo>
                    <a:pt x="7546158" y="9419"/>
                  </a:lnTo>
                  <a:lnTo>
                    <a:pt x="7592224" y="20997"/>
                  </a:lnTo>
                  <a:lnTo>
                    <a:pt x="7636840" y="36976"/>
                  </a:lnTo>
                  <a:lnTo>
                    <a:pt x="7679688" y="57225"/>
                  </a:lnTo>
                  <a:lnTo>
                    <a:pt x="7720448" y="81613"/>
                  </a:lnTo>
                  <a:lnTo>
                    <a:pt x="7758802" y="110007"/>
                  </a:lnTo>
                  <a:lnTo>
                    <a:pt x="7794432" y="142275"/>
                  </a:lnTo>
                  <a:lnTo>
                    <a:pt x="7826700" y="177905"/>
                  </a:lnTo>
                  <a:lnTo>
                    <a:pt x="7855094" y="216259"/>
                  </a:lnTo>
                  <a:lnTo>
                    <a:pt x="7879482" y="257019"/>
                  </a:lnTo>
                  <a:lnTo>
                    <a:pt x="7899731" y="299867"/>
                  </a:lnTo>
                  <a:lnTo>
                    <a:pt x="7915710" y="344483"/>
                  </a:lnTo>
                  <a:lnTo>
                    <a:pt x="7927288" y="390549"/>
                  </a:lnTo>
                  <a:lnTo>
                    <a:pt x="7934331" y="437747"/>
                  </a:lnTo>
                  <a:lnTo>
                    <a:pt x="7936707" y="485759"/>
                  </a:lnTo>
                  <a:lnTo>
                    <a:pt x="7936707" y="1895193"/>
                  </a:lnTo>
                  <a:lnTo>
                    <a:pt x="7934331" y="1943204"/>
                  </a:lnTo>
                  <a:lnTo>
                    <a:pt x="7927288" y="1990402"/>
                  </a:lnTo>
                  <a:lnTo>
                    <a:pt x="7915710" y="2036468"/>
                  </a:lnTo>
                  <a:lnTo>
                    <a:pt x="7899731" y="2081084"/>
                  </a:lnTo>
                  <a:lnTo>
                    <a:pt x="7879482" y="2123932"/>
                  </a:lnTo>
                  <a:lnTo>
                    <a:pt x="7855094" y="2164692"/>
                  </a:lnTo>
                  <a:lnTo>
                    <a:pt x="7826700" y="2203046"/>
                  </a:lnTo>
                  <a:lnTo>
                    <a:pt x="7794432" y="2238676"/>
                  </a:lnTo>
                  <a:lnTo>
                    <a:pt x="7758802" y="2270944"/>
                  </a:lnTo>
                  <a:lnTo>
                    <a:pt x="7720448" y="2299338"/>
                  </a:lnTo>
                  <a:lnTo>
                    <a:pt x="7679688" y="2323726"/>
                  </a:lnTo>
                  <a:lnTo>
                    <a:pt x="7636840" y="2343975"/>
                  </a:lnTo>
                  <a:lnTo>
                    <a:pt x="7592224" y="2359955"/>
                  </a:lnTo>
                  <a:lnTo>
                    <a:pt x="7546158" y="2371532"/>
                  </a:lnTo>
                  <a:lnTo>
                    <a:pt x="7498960" y="2378575"/>
                  </a:lnTo>
                  <a:lnTo>
                    <a:pt x="7450949" y="2380952"/>
                  </a:lnTo>
                </a:path>
              </a:pathLst>
            </a:custGeom>
            <a:grpFill/>
            <a:ln w="76199">
              <a:solidFill>
                <a:srgbClr val="000000"/>
              </a:solidFill>
            </a:ln>
          </p:spPr>
          <p:txBody>
            <a:bodyPr wrap="square" lIns="0" tIns="0" rIns="0" bIns="0" rtlCol="0"/>
            <a:lstStyle/>
            <a:p>
              <a:endParaRPr/>
            </a:p>
          </p:txBody>
        </p:sp>
      </p:grpSp>
      <p:sp>
        <p:nvSpPr>
          <p:cNvPr id="58" name="object 28">
            <a:extLst>
              <a:ext uri="{FF2B5EF4-FFF2-40B4-BE49-F238E27FC236}">
                <a16:creationId xmlns:a16="http://schemas.microsoft.com/office/drawing/2014/main" id="{2A162C07-F8BE-3EA5-4204-8195EABD2924}"/>
              </a:ext>
            </a:extLst>
          </p:cNvPr>
          <p:cNvSpPr txBox="1"/>
          <p:nvPr/>
        </p:nvSpPr>
        <p:spPr>
          <a:xfrm>
            <a:off x="656690" y="2266755"/>
            <a:ext cx="2753416" cy="381515"/>
          </a:xfrm>
          <a:prstGeom prst="rect">
            <a:avLst/>
          </a:prstGeom>
        </p:spPr>
        <p:txBody>
          <a:bodyPr vert="horz" wrap="square" lIns="0" tIns="12065" rIns="0" bIns="0" rtlCol="0">
            <a:spAutoFit/>
          </a:bodyPr>
          <a:lstStyle/>
          <a:p>
            <a:pPr marL="12700">
              <a:lnSpc>
                <a:spcPct val="100000"/>
              </a:lnSpc>
              <a:spcBef>
                <a:spcPts val="95"/>
              </a:spcBef>
            </a:pPr>
            <a:r>
              <a:rPr sz="2400" b="1" spc="105" dirty="0">
                <a:solidFill>
                  <a:srgbClr val="18203B"/>
                </a:solidFill>
                <a:latin typeface="Arial" panose="020B0604020202020204" pitchFamily="34" charset="0"/>
                <a:cs typeface="Arial" panose="020B0604020202020204" pitchFamily="34" charset="0"/>
              </a:rPr>
              <a:t>ΠΡΟΒΛΗΜΑ</a:t>
            </a:r>
            <a:endParaRPr sz="2400" dirty="0">
              <a:latin typeface="Arial" panose="020B0604020202020204" pitchFamily="34" charset="0"/>
              <a:cs typeface="Arial" panose="020B0604020202020204" pitchFamily="34" charset="0"/>
            </a:endParaRPr>
          </a:p>
        </p:txBody>
      </p:sp>
      <p:sp>
        <p:nvSpPr>
          <p:cNvPr id="59" name="object 29">
            <a:extLst>
              <a:ext uri="{FF2B5EF4-FFF2-40B4-BE49-F238E27FC236}">
                <a16:creationId xmlns:a16="http://schemas.microsoft.com/office/drawing/2014/main" id="{A9605770-26EA-E191-22D6-4AFFBBD67AFF}"/>
              </a:ext>
            </a:extLst>
          </p:cNvPr>
          <p:cNvSpPr txBox="1"/>
          <p:nvPr/>
        </p:nvSpPr>
        <p:spPr>
          <a:xfrm>
            <a:off x="4344601" y="2284433"/>
            <a:ext cx="2256237" cy="381515"/>
          </a:xfrm>
          <a:prstGeom prst="rect">
            <a:avLst/>
          </a:prstGeom>
        </p:spPr>
        <p:txBody>
          <a:bodyPr vert="horz" wrap="square" lIns="0" tIns="12065" rIns="0" bIns="0" rtlCol="0">
            <a:spAutoFit/>
          </a:bodyPr>
          <a:lstStyle/>
          <a:p>
            <a:pPr marL="12700">
              <a:lnSpc>
                <a:spcPct val="100000"/>
              </a:lnSpc>
              <a:spcBef>
                <a:spcPts val="95"/>
              </a:spcBef>
            </a:pPr>
            <a:r>
              <a:rPr sz="2400" b="1" spc="114" dirty="0">
                <a:solidFill>
                  <a:srgbClr val="18203B"/>
                </a:solidFill>
                <a:latin typeface="Arial" panose="020B0604020202020204" pitchFamily="34" charset="0"/>
                <a:cs typeface="Arial" panose="020B0604020202020204" pitchFamily="34" charset="0"/>
              </a:rPr>
              <a:t>ΛΥΣΗ</a:t>
            </a:r>
            <a:endParaRPr sz="2400" dirty="0">
              <a:latin typeface="Arial" panose="020B0604020202020204" pitchFamily="34" charset="0"/>
              <a:cs typeface="Arial" panose="020B0604020202020204" pitchFamily="34" charset="0"/>
            </a:endParaRPr>
          </a:p>
        </p:txBody>
      </p:sp>
      <p:sp>
        <p:nvSpPr>
          <p:cNvPr id="60" name="object 30">
            <a:extLst>
              <a:ext uri="{FF2B5EF4-FFF2-40B4-BE49-F238E27FC236}">
                <a16:creationId xmlns:a16="http://schemas.microsoft.com/office/drawing/2014/main" id="{8EBB1B38-F65D-C0FA-C87B-75DA5F8A16BF}"/>
              </a:ext>
            </a:extLst>
          </p:cNvPr>
          <p:cNvSpPr txBox="1"/>
          <p:nvPr/>
        </p:nvSpPr>
        <p:spPr>
          <a:xfrm>
            <a:off x="8060263" y="2266755"/>
            <a:ext cx="3753765" cy="381515"/>
          </a:xfrm>
          <a:prstGeom prst="rect">
            <a:avLst/>
          </a:prstGeom>
        </p:spPr>
        <p:txBody>
          <a:bodyPr vert="horz" wrap="square" lIns="0" tIns="12065" rIns="0" bIns="0" rtlCol="0">
            <a:spAutoFit/>
          </a:bodyPr>
          <a:lstStyle/>
          <a:p>
            <a:pPr marL="12700">
              <a:lnSpc>
                <a:spcPct val="100000"/>
              </a:lnSpc>
              <a:spcBef>
                <a:spcPts val="95"/>
              </a:spcBef>
            </a:pPr>
            <a:r>
              <a:rPr sz="2400" b="1" spc="110" dirty="0">
                <a:solidFill>
                  <a:srgbClr val="18203B"/>
                </a:solidFill>
                <a:latin typeface="Arial" panose="020B0604020202020204" pitchFamily="34" charset="0"/>
                <a:cs typeface="Arial" panose="020B0604020202020204" pitchFamily="34" charset="0"/>
              </a:rPr>
              <a:t>ΜΟΝΑΔΙΚΗ</a:t>
            </a:r>
            <a:r>
              <a:rPr sz="2400" b="1" spc="35" dirty="0">
                <a:solidFill>
                  <a:srgbClr val="18203B"/>
                </a:solidFill>
                <a:latin typeface="Arial" panose="020B0604020202020204" pitchFamily="34" charset="0"/>
                <a:cs typeface="Arial" panose="020B0604020202020204" pitchFamily="34" charset="0"/>
              </a:rPr>
              <a:t> </a:t>
            </a:r>
            <a:r>
              <a:rPr sz="2400" b="1" spc="80" dirty="0">
                <a:solidFill>
                  <a:srgbClr val="18203B"/>
                </a:solidFill>
                <a:latin typeface="Arial" panose="020B0604020202020204" pitchFamily="34" charset="0"/>
                <a:cs typeface="Arial" panose="020B0604020202020204" pitchFamily="34" charset="0"/>
              </a:rPr>
              <a:t>ΑΞΙΑ</a:t>
            </a:r>
            <a:endParaRPr sz="2400" dirty="0">
              <a:latin typeface="Arial" panose="020B0604020202020204" pitchFamily="34" charset="0"/>
              <a:cs typeface="Arial" panose="020B0604020202020204" pitchFamily="34" charset="0"/>
            </a:endParaRPr>
          </a:p>
        </p:txBody>
      </p:sp>
      <p:sp>
        <p:nvSpPr>
          <p:cNvPr id="61" name="object 31">
            <a:extLst>
              <a:ext uri="{FF2B5EF4-FFF2-40B4-BE49-F238E27FC236}">
                <a16:creationId xmlns:a16="http://schemas.microsoft.com/office/drawing/2014/main" id="{6F4E94D2-3859-4656-C237-4902D61B2BF7}"/>
              </a:ext>
            </a:extLst>
          </p:cNvPr>
          <p:cNvSpPr txBox="1"/>
          <p:nvPr/>
        </p:nvSpPr>
        <p:spPr>
          <a:xfrm>
            <a:off x="15400374" y="2285447"/>
            <a:ext cx="3395167" cy="381515"/>
          </a:xfrm>
          <a:prstGeom prst="rect">
            <a:avLst/>
          </a:prstGeom>
        </p:spPr>
        <p:txBody>
          <a:bodyPr vert="horz" wrap="square" lIns="0" tIns="12065" rIns="0" bIns="0" rtlCol="0">
            <a:spAutoFit/>
          </a:bodyPr>
          <a:lstStyle/>
          <a:p>
            <a:pPr marL="12700">
              <a:lnSpc>
                <a:spcPct val="100000"/>
              </a:lnSpc>
              <a:spcBef>
                <a:spcPts val="95"/>
              </a:spcBef>
            </a:pPr>
            <a:r>
              <a:rPr sz="2400" b="1" spc="150" dirty="0">
                <a:solidFill>
                  <a:srgbClr val="18203B"/>
                </a:solidFill>
                <a:latin typeface="Arial" panose="020B0604020202020204" pitchFamily="34" charset="0"/>
                <a:cs typeface="Arial" panose="020B0604020202020204" pitchFamily="34" charset="0"/>
              </a:rPr>
              <a:t>ΚΟΙΝΟ-</a:t>
            </a:r>
            <a:r>
              <a:rPr sz="2400" b="1" spc="155" dirty="0">
                <a:solidFill>
                  <a:srgbClr val="18203B"/>
                </a:solidFill>
                <a:latin typeface="Arial" panose="020B0604020202020204" pitchFamily="34" charset="0"/>
                <a:cs typeface="Arial" panose="020B0604020202020204" pitchFamily="34" charset="0"/>
              </a:rPr>
              <a:t>ΣΤΟΧΟΣ</a:t>
            </a:r>
            <a:endParaRPr sz="2400" dirty="0">
              <a:latin typeface="Arial" panose="020B0604020202020204" pitchFamily="34" charset="0"/>
              <a:cs typeface="Arial" panose="020B0604020202020204" pitchFamily="34" charset="0"/>
            </a:endParaRPr>
          </a:p>
        </p:txBody>
      </p:sp>
      <p:sp>
        <p:nvSpPr>
          <p:cNvPr id="62" name="object 32">
            <a:extLst>
              <a:ext uri="{FF2B5EF4-FFF2-40B4-BE49-F238E27FC236}">
                <a16:creationId xmlns:a16="http://schemas.microsoft.com/office/drawing/2014/main" id="{A308AD53-F0EC-03BE-5C38-1328998626AB}"/>
              </a:ext>
            </a:extLst>
          </p:cNvPr>
          <p:cNvSpPr txBox="1"/>
          <p:nvPr/>
        </p:nvSpPr>
        <p:spPr>
          <a:xfrm>
            <a:off x="4379930" y="5724913"/>
            <a:ext cx="2842167" cy="780919"/>
          </a:xfrm>
          <a:prstGeom prst="rect">
            <a:avLst/>
          </a:prstGeom>
        </p:spPr>
        <p:txBody>
          <a:bodyPr vert="horz" wrap="square" lIns="0" tIns="12700" rIns="0" bIns="0" rtlCol="0">
            <a:spAutoFit/>
          </a:bodyPr>
          <a:lstStyle/>
          <a:p>
            <a:pPr marL="12700" marR="5080">
              <a:lnSpc>
                <a:spcPct val="108100"/>
              </a:lnSpc>
              <a:spcBef>
                <a:spcPts val="100"/>
              </a:spcBef>
            </a:pPr>
            <a:r>
              <a:rPr sz="2400" b="1" spc="55" dirty="0">
                <a:solidFill>
                  <a:srgbClr val="18203B"/>
                </a:solidFill>
                <a:latin typeface="Arial" panose="020B0604020202020204" pitchFamily="34" charset="0"/>
                <a:cs typeface="Arial" panose="020B0604020202020204" pitchFamily="34" charset="0"/>
              </a:rPr>
              <a:t>ΔΕΙΚΤΕΣ </a:t>
            </a:r>
            <a:r>
              <a:rPr sz="2400" b="1" spc="135" dirty="0">
                <a:solidFill>
                  <a:srgbClr val="18203B"/>
                </a:solidFill>
                <a:latin typeface="Arial" panose="020B0604020202020204" pitchFamily="34" charset="0"/>
                <a:cs typeface="Arial" panose="020B0604020202020204" pitchFamily="34" charset="0"/>
              </a:rPr>
              <a:t>ΑΠΟΔΟΣΗΣ</a:t>
            </a:r>
            <a:endParaRPr sz="2400" dirty="0">
              <a:latin typeface="Arial" panose="020B0604020202020204" pitchFamily="34" charset="0"/>
              <a:cs typeface="Arial" panose="020B0604020202020204" pitchFamily="34" charset="0"/>
            </a:endParaRPr>
          </a:p>
        </p:txBody>
      </p:sp>
      <p:sp>
        <p:nvSpPr>
          <p:cNvPr id="63" name="object 33">
            <a:extLst>
              <a:ext uri="{FF2B5EF4-FFF2-40B4-BE49-F238E27FC236}">
                <a16:creationId xmlns:a16="http://schemas.microsoft.com/office/drawing/2014/main" id="{5F1C991F-28AB-30B5-89B0-963BAEDA7602}"/>
              </a:ext>
            </a:extLst>
          </p:cNvPr>
          <p:cNvSpPr txBox="1"/>
          <p:nvPr/>
        </p:nvSpPr>
        <p:spPr>
          <a:xfrm>
            <a:off x="11814028" y="6333886"/>
            <a:ext cx="2927237" cy="2376356"/>
          </a:xfrm>
          <a:prstGeom prst="rect">
            <a:avLst/>
          </a:prstGeom>
        </p:spPr>
        <p:txBody>
          <a:bodyPr vert="horz" wrap="square" lIns="0" tIns="175895" rIns="0" bIns="0" rtlCol="0">
            <a:spAutoFit/>
          </a:bodyPr>
          <a:lstStyle/>
          <a:p>
            <a:pPr marL="12700">
              <a:lnSpc>
                <a:spcPct val="100000"/>
              </a:lnSpc>
              <a:spcBef>
                <a:spcPts val="1385"/>
              </a:spcBef>
            </a:pPr>
            <a:r>
              <a:rPr sz="2400" b="1" spc="120" dirty="0">
                <a:solidFill>
                  <a:srgbClr val="18203B"/>
                </a:solidFill>
                <a:latin typeface="Arial" panose="020B0604020202020204" pitchFamily="34" charset="0"/>
                <a:cs typeface="Arial" panose="020B0604020202020204" pitchFamily="34" charset="0"/>
              </a:rPr>
              <a:t>ΚΑΝΑΛΙΑ</a:t>
            </a:r>
            <a:endParaRPr sz="2400" dirty="0">
              <a:latin typeface="Arial" panose="020B0604020202020204" pitchFamily="34" charset="0"/>
              <a:cs typeface="Arial" panose="020B0604020202020204" pitchFamily="34" charset="0"/>
            </a:endParaRPr>
          </a:p>
          <a:p>
            <a:pPr marL="12700" marR="5080">
              <a:lnSpc>
                <a:spcPct val="114900"/>
              </a:lnSpc>
              <a:spcBef>
                <a:spcPts val="725"/>
              </a:spcBef>
            </a:pPr>
            <a:r>
              <a:rPr sz="2000" spc="120" dirty="0">
                <a:solidFill>
                  <a:srgbClr val="18203B"/>
                </a:solidFill>
                <a:latin typeface="Arial" panose="020B0604020202020204" pitchFamily="34" charset="0"/>
                <a:cs typeface="Arial" panose="020B0604020202020204" pitchFamily="34" charset="0"/>
              </a:rPr>
              <a:t>Πώς</a:t>
            </a:r>
            <a:r>
              <a:rPr sz="2000" spc="-35" dirty="0">
                <a:solidFill>
                  <a:srgbClr val="18203B"/>
                </a:solidFill>
                <a:latin typeface="Arial" panose="020B0604020202020204" pitchFamily="34" charset="0"/>
                <a:cs typeface="Arial" panose="020B0604020202020204" pitchFamily="34" charset="0"/>
              </a:rPr>
              <a:t> </a:t>
            </a:r>
            <a:r>
              <a:rPr sz="2000" spc="150" dirty="0">
                <a:solidFill>
                  <a:srgbClr val="18203B"/>
                </a:solidFill>
                <a:latin typeface="Arial" panose="020B0604020202020204" pitchFamily="34" charset="0"/>
                <a:cs typeface="Arial" panose="020B0604020202020204" pitchFamily="34" charset="0"/>
              </a:rPr>
              <a:t>θα</a:t>
            </a:r>
            <a:r>
              <a:rPr sz="2000" spc="-35" dirty="0">
                <a:solidFill>
                  <a:srgbClr val="18203B"/>
                </a:solidFill>
                <a:latin typeface="Arial" panose="020B0604020202020204" pitchFamily="34" charset="0"/>
                <a:cs typeface="Arial" panose="020B0604020202020204" pitchFamily="34" charset="0"/>
              </a:rPr>
              <a:t> </a:t>
            </a:r>
            <a:r>
              <a:rPr sz="2000" spc="140" dirty="0">
                <a:solidFill>
                  <a:srgbClr val="18203B"/>
                </a:solidFill>
                <a:latin typeface="Arial" panose="020B0604020202020204" pitchFamily="34" charset="0"/>
                <a:cs typeface="Arial" panose="020B0604020202020204" pitchFamily="34" charset="0"/>
              </a:rPr>
              <a:t>αποκτούν</a:t>
            </a:r>
            <a:r>
              <a:rPr sz="2000" spc="-30" dirty="0">
                <a:solidFill>
                  <a:srgbClr val="18203B"/>
                </a:solidFill>
                <a:latin typeface="Arial" panose="020B0604020202020204" pitchFamily="34" charset="0"/>
                <a:cs typeface="Arial" panose="020B0604020202020204" pitchFamily="34" charset="0"/>
              </a:rPr>
              <a:t> </a:t>
            </a:r>
            <a:r>
              <a:rPr sz="2000" spc="75" dirty="0">
                <a:solidFill>
                  <a:srgbClr val="18203B"/>
                </a:solidFill>
                <a:latin typeface="Arial" panose="020B0604020202020204" pitchFamily="34" charset="0"/>
                <a:cs typeface="Arial" panose="020B0604020202020204" pitchFamily="34" charset="0"/>
              </a:rPr>
              <a:t>οι </a:t>
            </a:r>
            <a:r>
              <a:rPr sz="2000" spc="100" dirty="0">
                <a:solidFill>
                  <a:srgbClr val="18203B"/>
                </a:solidFill>
                <a:latin typeface="Arial" panose="020B0604020202020204" pitchFamily="34" charset="0"/>
                <a:cs typeface="Arial" panose="020B0604020202020204" pitchFamily="34" charset="0"/>
              </a:rPr>
              <a:t>πελάτες</a:t>
            </a:r>
            <a:r>
              <a:rPr sz="2000" spc="-45" dirty="0">
                <a:solidFill>
                  <a:srgbClr val="18203B"/>
                </a:solidFill>
                <a:latin typeface="Arial" panose="020B0604020202020204" pitchFamily="34" charset="0"/>
                <a:cs typeface="Arial" panose="020B0604020202020204" pitchFamily="34" charset="0"/>
              </a:rPr>
              <a:t> </a:t>
            </a:r>
            <a:r>
              <a:rPr sz="2000" spc="135" dirty="0">
                <a:solidFill>
                  <a:srgbClr val="18203B"/>
                </a:solidFill>
                <a:latin typeface="Arial" panose="020B0604020202020204" pitchFamily="34" charset="0"/>
                <a:cs typeface="Arial" panose="020B0604020202020204" pitchFamily="34" charset="0"/>
              </a:rPr>
              <a:t>σου </a:t>
            </a:r>
            <a:r>
              <a:rPr sz="2000" spc="155" dirty="0">
                <a:solidFill>
                  <a:srgbClr val="18203B"/>
                </a:solidFill>
                <a:latin typeface="Arial" panose="020B0604020202020204" pitchFamily="34" charset="0"/>
                <a:cs typeface="Arial" panose="020B0604020202020204" pitchFamily="34" charset="0"/>
              </a:rPr>
              <a:t>πρόσβαση</a:t>
            </a:r>
            <a:r>
              <a:rPr sz="2000" spc="-45" dirty="0">
                <a:solidFill>
                  <a:srgbClr val="18203B"/>
                </a:solidFill>
                <a:latin typeface="Arial" panose="020B0604020202020204" pitchFamily="34" charset="0"/>
                <a:cs typeface="Arial" panose="020B0604020202020204" pitchFamily="34" charset="0"/>
              </a:rPr>
              <a:t> </a:t>
            </a:r>
            <a:r>
              <a:rPr sz="2000" spc="65" dirty="0">
                <a:solidFill>
                  <a:srgbClr val="18203B"/>
                </a:solidFill>
                <a:latin typeface="Arial" panose="020B0604020202020204" pitchFamily="34" charset="0"/>
                <a:cs typeface="Arial" panose="020B0604020202020204" pitchFamily="34" charset="0"/>
              </a:rPr>
              <a:t>στα </a:t>
            </a:r>
            <a:r>
              <a:rPr sz="2000" spc="130" dirty="0">
                <a:solidFill>
                  <a:srgbClr val="18203B"/>
                </a:solidFill>
                <a:latin typeface="Arial" panose="020B0604020202020204" pitchFamily="34" charset="0"/>
                <a:cs typeface="Arial" panose="020B0604020202020204" pitchFamily="34" charset="0"/>
              </a:rPr>
              <a:t>προϊόντα/</a:t>
            </a:r>
            <a:r>
              <a:rPr sz="2000" spc="-5" dirty="0">
                <a:solidFill>
                  <a:srgbClr val="18203B"/>
                </a:solidFill>
                <a:latin typeface="Arial" panose="020B0604020202020204" pitchFamily="34" charset="0"/>
                <a:cs typeface="Arial" panose="020B0604020202020204" pitchFamily="34" charset="0"/>
              </a:rPr>
              <a:t> </a:t>
            </a:r>
            <a:r>
              <a:rPr sz="2000" spc="90" dirty="0">
                <a:solidFill>
                  <a:srgbClr val="18203B"/>
                </a:solidFill>
                <a:latin typeface="Arial" panose="020B0604020202020204" pitchFamily="34" charset="0"/>
                <a:cs typeface="Arial" panose="020B0604020202020204" pitchFamily="34" charset="0"/>
              </a:rPr>
              <a:t>υπηρεσίες </a:t>
            </a:r>
            <a:r>
              <a:rPr sz="2000" spc="65" dirty="0">
                <a:solidFill>
                  <a:srgbClr val="18203B"/>
                </a:solidFill>
                <a:latin typeface="Arial" panose="020B0604020202020204" pitchFamily="34" charset="0"/>
                <a:cs typeface="Arial" panose="020B0604020202020204" pitchFamily="34" charset="0"/>
              </a:rPr>
              <a:t>σου;</a:t>
            </a:r>
            <a:endParaRPr sz="2000" dirty="0">
              <a:latin typeface="Arial" panose="020B0604020202020204" pitchFamily="34" charset="0"/>
              <a:cs typeface="Arial" panose="020B0604020202020204" pitchFamily="34" charset="0"/>
            </a:endParaRPr>
          </a:p>
        </p:txBody>
      </p:sp>
      <p:sp>
        <p:nvSpPr>
          <p:cNvPr id="800" name="object 34">
            <a:extLst>
              <a:ext uri="{FF2B5EF4-FFF2-40B4-BE49-F238E27FC236}">
                <a16:creationId xmlns:a16="http://schemas.microsoft.com/office/drawing/2014/main" id="{358EBE64-95F6-388E-3633-A9713052E399}"/>
              </a:ext>
            </a:extLst>
          </p:cNvPr>
          <p:cNvSpPr txBox="1"/>
          <p:nvPr/>
        </p:nvSpPr>
        <p:spPr>
          <a:xfrm>
            <a:off x="4237655" y="6596921"/>
            <a:ext cx="3222534" cy="1766446"/>
          </a:xfrm>
          <a:prstGeom prst="rect">
            <a:avLst/>
          </a:prstGeom>
        </p:spPr>
        <p:txBody>
          <a:bodyPr vert="horz" wrap="square" lIns="0" tIns="12065" rIns="0" bIns="0" rtlCol="0">
            <a:spAutoFit/>
          </a:bodyPr>
          <a:lstStyle/>
          <a:p>
            <a:pPr marL="12700" marR="5080">
              <a:lnSpc>
                <a:spcPct val="115799"/>
              </a:lnSpc>
              <a:spcBef>
                <a:spcPts val="95"/>
              </a:spcBef>
            </a:pPr>
            <a:r>
              <a:rPr lang="el-GR" sz="2000" spc="130" dirty="0">
                <a:solidFill>
                  <a:srgbClr val="18203B"/>
                </a:solidFill>
                <a:latin typeface="Arial" panose="020B0604020202020204" pitchFamily="34" charset="0"/>
                <a:cs typeface="Arial" panose="020B0604020202020204" pitchFamily="34" charset="0"/>
              </a:rPr>
              <a:t>Π</a:t>
            </a:r>
            <a:r>
              <a:rPr sz="2000" spc="130" dirty="0" err="1">
                <a:solidFill>
                  <a:srgbClr val="18203B"/>
                </a:solidFill>
                <a:latin typeface="Arial" panose="020B0604020202020204" pitchFamily="34" charset="0"/>
                <a:cs typeface="Arial" panose="020B0604020202020204" pitchFamily="34" charset="0"/>
              </a:rPr>
              <a:t>οι</a:t>
            </a:r>
            <a:r>
              <a:rPr sz="2000" spc="130" dirty="0">
                <a:solidFill>
                  <a:srgbClr val="18203B"/>
                </a:solidFill>
                <a:latin typeface="Arial" panose="020B0604020202020204" pitchFamily="34" charset="0"/>
                <a:cs typeface="Arial" panose="020B0604020202020204" pitchFamily="34" charset="0"/>
              </a:rPr>
              <a:t>α</a:t>
            </a:r>
            <a:r>
              <a:rPr sz="2000" spc="-30" dirty="0">
                <a:solidFill>
                  <a:srgbClr val="18203B"/>
                </a:solidFill>
                <a:latin typeface="Arial" panose="020B0604020202020204" pitchFamily="34" charset="0"/>
                <a:cs typeface="Arial" panose="020B0604020202020204" pitchFamily="34" charset="0"/>
              </a:rPr>
              <a:t> </a:t>
            </a:r>
            <a:r>
              <a:rPr sz="2000" spc="75" dirty="0">
                <a:solidFill>
                  <a:srgbClr val="18203B"/>
                </a:solidFill>
                <a:latin typeface="Arial" panose="020B0604020202020204" pitchFamily="34" charset="0"/>
                <a:cs typeface="Arial" panose="020B0604020202020204" pitchFamily="34" charset="0"/>
              </a:rPr>
              <a:t>είναι</a:t>
            </a:r>
            <a:r>
              <a:rPr sz="2000" spc="-25" dirty="0">
                <a:solidFill>
                  <a:srgbClr val="18203B"/>
                </a:solidFill>
                <a:latin typeface="Arial" panose="020B0604020202020204" pitchFamily="34" charset="0"/>
                <a:cs typeface="Arial" panose="020B0604020202020204" pitchFamily="34" charset="0"/>
              </a:rPr>
              <a:t> </a:t>
            </a:r>
            <a:r>
              <a:rPr sz="2000" spc="75" dirty="0">
                <a:solidFill>
                  <a:srgbClr val="18203B"/>
                </a:solidFill>
                <a:latin typeface="Arial" panose="020B0604020202020204" pitchFamily="34" charset="0"/>
                <a:cs typeface="Arial" panose="020B0604020202020204" pitchFamily="34" charset="0"/>
              </a:rPr>
              <a:t>τα</a:t>
            </a:r>
            <a:r>
              <a:rPr sz="2000" spc="-25" dirty="0">
                <a:solidFill>
                  <a:srgbClr val="18203B"/>
                </a:solidFill>
                <a:latin typeface="Arial" panose="020B0604020202020204" pitchFamily="34" charset="0"/>
                <a:cs typeface="Arial" panose="020B0604020202020204" pitchFamily="34" charset="0"/>
              </a:rPr>
              <a:t> </a:t>
            </a:r>
            <a:r>
              <a:rPr sz="2000" spc="130" dirty="0">
                <a:solidFill>
                  <a:srgbClr val="18203B"/>
                </a:solidFill>
                <a:latin typeface="Arial" panose="020B0604020202020204" pitchFamily="34" charset="0"/>
                <a:cs typeface="Arial" panose="020B0604020202020204" pitchFamily="34" charset="0"/>
              </a:rPr>
              <a:t>βασικά </a:t>
            </a:r>
            <a:r>
              <a:rPr sz="2000" spc="155" dirty="0">
                <a:solidFill>
                  <a:srgbClr val="18203B"/>
                </a:solidFill>
                <a:latin typeface="Arial" panose="020B0604020202020204" pitchFamily="34" charset="0"/>
                <a:cs typeface="Arial" panose="020B0604020202020204" pitchFamily="34" charset="0"/>
              </a:rPr>
              <a:t>νούμερα</a:t>
            </a:r>
            <a:r>
              <a:rPr sz="2000" spc="-35" dirty="0">
                <a:solidFill>
                  <a:srgbClr val="18203B"/>
                </a:solidFill>
                <a:latin typeface="Arial" panose="020B0604020202020204" pitchFamily="34" charset="0"/>
                <a:cs typeface="Arial" panose="020B0604020202020204" pitchFamily="34" charset="0"/>
              </a:rPr>
              <a:t> </a:t>
            </a:r>
            <a:r>
              <a:rPr sz="2000" spc="170" dirty="0">
                <a:solidFill>
                  <a:srgbClr val="18203B"/>
                </a:solidFill>
                <a:latin typeface="Arial" panose="020B0604020202020204" pitchFamily="34" charset="0"/>
                <a:cs typeface="Arial" panose="020B0604020202020204" pitchFamily="34" charset="0"/>
              </a:rPr>
              <a:t>που</a:t>
            </a:r>
            <a:r>
              <a:rPr sz="2000" spc="-30" dirty="0">
                <a:solidFill>
                  <a:srgbClr val="18203B"/>
                </a:solidFill>
                <a:latin typeface="Arial" panose="020B0604020202020204" pitchFamily="34" charset="0"/>
                <a:cs typeface="Arial" panose="020B0604020202020204" pitchFamily="34" charset="0"/>
              </a:rPr>
              <a:t> </a:t>
            </a:r>
            <a:r>
              <a:rPr sz="2000" spc="140" dirty="0">
                <a:solidFill>
                  <a:srgbClr val="18203B"/>
                </a:solidFill>
                <a:latin typeface="Arial" panose="020B0604020202020204" pitchFamily="34" charset="0"/>
                <a:cs typeface="Arial" panose="020B0604020202020204" pitchFamily="34" charset="0"/>
              </a:rPr>
              <a:t>θα </a:t>
            </a:r>
            <a:r>
              <a:rPr sz="2000" spc="150" dirty="0">
                <a:solidFill>
                  <a:srgbClr val="18203B"/>
                </a:solidFill>
                <a:latin typeface="Arial" panose="020B0604020202020204" pitchFamily="34" charset="0"/>
                <a:cs typeface="Arial" panose="020B0604020202020204" pitchFamily="34" charset="0"/>
              </a:rPr>
              <a:t>παρακολουθείς</a:t>
            </a:r>
            <a:r>
              <a:rPr sz="2000" spc="-35" dirty="0">
                <a:solidFill>
                  <a:srgbClr val="18203B"/>
                </a:solidFill>
                <a:latin typeface="Arial" panose="020B0604020202020204" pitchFamily="34" charset="0"/>
                <a:cs typeface="Arial" panose="020B0604020202020204" pitchFamily="34" charset="0"/>
              </a:rPr>
              <a:t> </a:t>
            </a:r>
            <a:r>
              <a:rPr sz="2000" spc="50" dirty="0">
                <a:solidFill>
                  <a:srgbClr val="18203B"/>
                </a:solidFill>
                <a:latin typeface="Arial" panose="020B0604020202020204" pitchFamily="34" charset="0"/>
                <a:cs typeface="Arial" panose="020B0604020202020204" pitchFamily="34" charset="0"/>
              </a:rPr>
              <a:t>για </a:t>
            </a:r>
            <a:r>
              <a:rPr sz="2000" spc="150" dirty="0">
                <a:solidFill>
                  <a:srgbClr val="18203B"/>
                </a:solidFill>
                <a:latin typeface="Arial" panose="020B0604020202020204" pitchFamily="34" charset="0"/>
                <a:cs typeface="Arial" panose="020B0604020202020204" pitchFamily="34" charset="0"/>
              </a:rPr>
              <a:t>να</a:t>
            </a:r>
            <a:r>
              <a:rPr sz="2000" spc="-15" dirty="0">
                <a:solidFill>
                  <a:srgbClr val="18203B"/>
                </a:solidFill>
                <a:latin typeface="Arial" panose="020B0604020202020204" pitchFamily="34" charset="0"/>
                <a:cs typeface="Arial" panose="020B0604020202020204" pitchFamily="34" charset="0"/>
              </a:rPr>
              <a:t> </a:t>
            </a:r>
            <a:r>
              <a:rPr sz="2000" spc="135" dirty="0">
                <a:solidFill>
                  <a:srgbClr val="18203B"/>
                </a:solidFill>
                <a:latin typeface="Arial" panose="020B0604020202020204" pitchFamily="34" charset="0"/>
                <a:cs typeface="Arial" panose="020B0604020202020204" pitchFamily="34" charset="0"/>
              </a:rPr>
              <a:t>βεβαιώνεσαι</a:t>
            </a:r>
            <a:r>
              <a:rPr sz="2000" spc="-10" dirty="0">
                <a:solidFill>
                  <a:srgbClr val="18203B"/>
                </a:solidFill>
                <a:latin typeface="Arial" panose="020B0604020202020204" pitchFamily="34" charset="0"/>
                <a:cs typeface="Arial" panose="020B0604020202020204" pitchFamily="34" charset="0"/>
              </a:rPr>
              <a:t> </a:t>
            </a:r>
            <a:r>
              <a:rPr sz="2000" spc="160" dirty="0">
                <a:solidFill>
                  <a:srgbClr val="18203B"/>
                </a:solidFill>
                <a:latin typeface="Arial" panose="020B0604020202020204" pitchFamily="34" charset="0"/>
                <a:cs typeface="Arial" panose="020B0604020202020204" pitchFamily="34" charset="0"/>
              </a:rPr>
              <a:t>π</a:t>
            </a:r>
            <a:r>
              <a:rPr lang="el-GR" sz="2000" spc="160" dirty="0">
                <a:solidFill>
                  <a:srgbClr val="18203B"/>
                </a:solidFill>
                <a:latin typeface="Arial" panose="020B0604020202020204" pitchFamily="34" charset="0"/>
                <a:cs typeface="Arial" panose="020B0604020202020204" pitchFamily="34" charset="0"/>
              </a:rPr>
              <a:t>ώ</a:t>
            </a:r>
            <a:r>
              <a:rPr sz="2000" spc="160" dirty="0">
                <a:solidFill>
                  <a:srgbClr val="18203B"/>
                </a:solidFill>
                <a:latin typeface="Arial" panose="020B0604020202020204" pitchFamily="34" charset="0"/>
                <a:cs typeface="Arial" panose="020B0604020202020204" pitchFamily="34" charset="0"/>
              </a:rPr>
              <a:t>ς </a:t>
            </a:r>
            <a:r>
              <a:rPr sz="2000" spc="80" dirty="0">
                <a:solidFill>
                  <a:srgbClr val="18203B"/>
                </a:solidFill>
                <a:latin typeface="Arial" panose="020B0604020202020204" pitchFamily="34" charset="0"/>
                <a:cs typeface="Arial" panose="020B0604020202020204" pitchFamily="34" charset="0"/>
              </a:rPr>
              <a:t>είσαι</a:t>
            </a:r>
            <a:r>
              <a:rPr sz="2000" spc="-30" dirty="0">
                <a:solidFill>
                  <a:srgbClr val="18203B"/>
                </a:solidFill>
                <a:latin typeface="Arial" panose="020B0604020202020204" pitchFamily="34" charset="0"/>
                <a:cs typeface="Arial" panose="020B0604020202020204" pitchFamily="34" charset="0"/>
              </a:rPr>
              <a:t> </a:t>
            </a:r>
            <a:r>
              <a:rPr sz="2000" spc="125" dirty="0">
                <a:solidFill>
                  <a:srgbClr val="18203B"/>
                </a:solidFill>
                <a:latin typeface="Arial" panose="020B0604020202020204" pitchFamily="34" charset="0"/>
                <a:cs typeface="Arial" panose="020B0604020202020204" pitchFamily="34" charset="0"/>
              </a:rPr>
              <a:t>στο</a:t>
            </a:r>
            <a:r>
              <a:rPr sz="2000" spc="-25" dirty="0">
                <a:solidFill>
                  <a:srgbClr val="18203B"/>
                </a:solidFill>
                <a:latin typeface="Arial" panose="020B0604020202020204" pitchFamily="34" charset="0"/>
                <a:cs typeface="Arial" panose="020B0604020202020204" pitchFamily="34" charset="0"/>
              </a:rPr>
              <a:t> </a:t>
            </a:r>
            <a:r>
              <a:rPr sz="2000" spc="155" dirty="0">
                <a:solidFill>
                  <a:srgbClr val="18203B"/>
                </a:solidFill>
                <a:latin typeface="Arial" panose="020B0604020202020204" pitchFamily="34" charset="0"/>
                <a:cs typeface="Arial" panose="020B0604020202020204" pitchFamily="34" charset="0"/>
              </a:rPr>
              <a:t>σωστό </a:t>
            </a:r>
            <a:r>
              <a:rPr sz="2000" spc="130" dirty="0">
                <a:solidFill>
                  <a:srgbClr val="18203B"/>
                </a:solidFill>
                <a:latin typeface="Arial" panose="020B0604020202020204" pitchFamily="34" charset="0"/>
                <a:cs typeface="Arial" panose="020B0604020202020204" pitchFamily="34" charset="0"/>
              </a:rPr>
              <a:t>δρόμ</a:t>
            </a:r>
            <a:r>
              <a:rPr lang="el-GR" sz="2000" spc="130" dirty="0">
                <a:solidFill>
                  <a:srgbClr val="18203B"/>
                </a:solidFill>
                <a:latin typeface="Arial" panose="020B0604020202020204" pitchFamily="34" charset="0"/>
                <a:cs typeface="Arial" panose="020B0604020202020204" pitchFamily="34" charset="0"/>
              </a:rPr>
              <a:t>ο</a:t>
            </a:r>
            <a:r>
              <a:rPr lang="en-US" sz="2000" spc="130" dirty="0">
                <a:solidFill>
                  <a:srgbClr val="18203B"/>
                </a:solidFill>
                <a:latin typeface="Arial" panose="020B0604020202020204" pitchFamily="34" charset="0"/>
                <a:cs typeface="Arial" panose="020B0604020202020204" pitchFamily="34" charset="0"/>
              </a:rPr>
              <a:t>; </a:t>
            </a:r>
            <a:endParaRPr sz="2000" dirty="0">
              <a:latin typeface="Arial" panose="020B0604020202020204" pitchFamily="34" charset="0"/>
              <a:cs typeface="Arial" panose="020B0604020202020204" pitchFamily="34" charset="0"/>
            </a:endParaRPr>
          </a:p>
        </p:txBody>
      </p:sp>
      <p:sp>
        <p:nvSpPr>
          <p:cNvPr id="801" name="object 35">
            <a:extLst>
              <a:ext uri="{FF2B5EF4-FFF2-40B4-BE49-F238E27FC236}">
                <a16:creationId xmlns:a16="http://schemas.microsoft.com/office/drawing/2014/main" id="{04E77C4E-B701-F039-169B-5BAA0683D2B7}"/>
              </a:ext>
            </a:extLst>
          </p:cNvPr>
          <p:cNvSpPr txBox="1"/>
          <p:nvPr/>
        </p:nvSpPr>
        <p:spPr>
          <a:xfrm>
            <a:off x="8060263" y="2823055"/>
            <a:ext cx="3277993" cy="1397883"/>
          </a:xfrm>
          <a:prstGeom prst="rect">
            <a:avLst/>
          </a:prstGeom>
        </p:spPr>
        <p:txBody>
          <a:bodyPr vert="horz" wrap="square" lIns="0" tIns="12065" rIns="0" bIns="0" rtlCol="0">
            <a:spAutoFit/>
          </a:bodyPr>
          <a:lstStyle/>
          <a:p>
            <a:pPr marL="12700" marR="5080">
              <a:lnSpc>
                <a:spcPct val="114900"/>
              </a:lnSpc>
              <a:spcBef>
                <a:spcPts val="95"/>
              </a:spcBef>
            </a:pPr>
            <a:r>
              <a:rPr sz="2000" dirty="0">
                <a:solidFill>
                  <a:srgbClr val="18203B"/>
                </a:solidFill>
                <a:latin typeface="Arial" panose="020B0604020202020204" pitchFamily="34" charset="0"/>
                <a:cs typeface="Arial" panose="020B0604020202020204" pitchFamily="34" charset="0"/>
              </a:rPr>
              <a:t>Τι</a:t>
            </a:r>
            <a:r>
              <a:rPr sz="2000" spc="-10" dirty="0">
                <a:solidFill>
                  <a:srgbClr val="18203B"/>
                </a:solidFill>
                <a:latin typeface="Arial" panose="020B0604020202020204" pitchFamily="34" charset="0"/>
                <a:cs typeface="Arial" panose="020B0604020202020204" pitchFamily="34" charset="0"/>
              </a:rPr>
              <a:t> </a:t>
            </a:r>
            <a:r>
              <a:rPr sz="2000" spc="165" dirty="0">
                <a:solidFill>
                  <a:srgbClr val="18203B"/>
                </a:solidFill>
                <a:latin typeface="Arial" panose="020B0604020202020204" pitchFamily="34" charset="0"/>
                <a:cs typeface="Arial" panose="020B0604020202020204" pitchFamily="34" charset="0"/>
              </a:rPr>
              <a:t>θα</a:t>
            </a:r>
            <a:r>
              <a:rPr sz="2000" spc="-10" dirty="0">
                <a:solidFill>
                  <a:srgbClr val="18203B"/>
                </a:solidFill>
                <a:latin typeface="Arial" panose="020B0604020202020204" pitchFamily="34" charset="0"/>
                <a:cs typeface="Arial" panose="020B0604020202020204" pitchFamily="34" charset="0"/>
              </a:rPr>
              <a:t> </a:t>
            </a:r>
            <a:r>
              <a:rPr sz="2000" spc="80" dirty="0">
                <a:solidFill>
                  <a:srgbClr val="18203B"/>
                </a:solidFill>
                <a:latin typeface="Arial" panose="020B0604020202020204" pitchFamily="34" charset="0"/>
                <a:cs typeface="Arial" panose="020B0604020202020204" pitchFamily="34" charset="0"/>
              </a:rPr>
              <a:t>είναι</a:t>
            </a:r>
            <a:r>
              <a:rPr sz="2000" spc="-10" dirty="0">
                <a:solidFill>
                  <a:srgbClr val="18203B"/>
                </a:solidFill>
                <a:latin typeface="Arial" panose="020B0604020202020204" pitchFamily="34" charset="0"/>
                <a:cs typeface="Arial" panose="020B0604020202020204" pitchFamily="34" charset="0"/>
              </a:rPr>
              <a:t> </a:t>
            </a:r>
            <a:r>
              <a:rPr sz="2000" spc="160" dirty="0">
                <a:solidFill>
                  <a:srgbClr val="18203B"/>
                </a:solidFill>
                <a:latin typeface="Arial" panose="020B0604020202020204" pitchFamily="34" charset="0"/>
                <a:cs typeface="Arial" panose="020B0604020202020204" pitchFamily="34" charset="0"/>
              </a:rPr>
              <a:t>πολύ </a:t>
            </a:r>
            <a:r>
              <a:rPr sz="2000" spc="200" dirty="0">
                <a:solidFill>
                  <a:srgbClr val="18203B"/>
                </a:solidFill>
                <a:latin typeface="Arial" panose="020B0604020202020204" pitchFamily="34" charset="0"/>
                <a:cs typeface="Arial" panose="020B0604020202020204" pitchFamily="34" charset="0"/>
              </a:rPr>
              <a:t>δύσκολο</a:t>
            </a:r>
            <a:r>
              <a:rPr sz="2000" spc="-15" dirty="0">
                <a:solidFill>
                  <a:srgbClr val="18203B"/>
                </a:solidFill>
                <a:latin typeface="Arial" panose="020B0604020202020204" pitchFamily="34" charset="0"/>
                <a:cs typeface="Arial" panose="020B0604020202020204" pitchFamily="34" charset="0"/>
              </a:rPr>
              <a:t> </a:t>
            </a:r>
            <a:r>
              <a:rPr sz="2000" spc="125" dirty="0">
                <a:solidFill>
                  <a:srgbClr val="18203B"/>
                </a:solidFill>
                <a:latin typeface="Arial" panose="020B0604020202020204" pitchFamily="34" charset="0"/>
                <a:cs typeface="Arial" panose="020B0604020202020204" pitchFamily="34" charset="0"/>
              </a:rPr>
              <a:t>να </a:t>
            </a:r>
            <a:r>
              <a:rPr sz="2000" spc="100" dirty="0">
                <a:solidFill>
                  <a:srgbClr val="18203B"/>
                </a:solidFill>
                <a:latin typeface="Arial" panose="020B0604020202020204" pitchFamily="34" charset="0"/>
                <a:cs typeface="Arial" panose="020B0604020202020204" pitchFamily="34" charset="0"/>
              </a:rPr>
              <a:t>αντιγράψει</a:t>
            </a:r>
            <a:r>
              <a:rPr sz="2000" spc="-30" dirty="0">
                <a:solidFill>
                  <a:srgbClr val="18203B"/>
                </a:solidFill>
                <a:latin typeface="Arial" panose="020B0604020202020204" pitchFamily="34" charset="0"/>
                <a:cs typeface="Arial" panose="020B0604020202020204" pitchFamily="34" charset="0"/>
              </a:rPr>
              <a:t> </a:t>
            </a:r>
            <a:r>
              <a:rPr sz="2000" spc="195" dirty="0">
                <a:solidFill>
                  <a:srgbClr val="18203B"/>
                </a:solidFill>
                <a:latin typeface="Arial" panose="020B0604020202020204" pitchFamily="34" charset="0"/>
                <a:cs typeface="Arial" panose="020B0604020202020204" pitchFamily="34" charset="0"/>
              </a:rPr>
              <a:t>ο </a:t>
            </a:r>
            <a:r>
              <a:rPr sz="2000" spc="135" dirty="0">
                <a:solidFill>
                  <a:srgbClr val="18203B"/>
                </a:solidFill>
                <a:latin typeface="Arial" panose="020B0604020202020204" pitchFamily="34" charset="0"/>
                <a:cs typeface="Arial" panose="020B0604020202020204" pitchFamily="34" charset="0"/>
              </a:rPr>
              <a:t>ανταγωνισμός</a:t>
            </a:r>
            <a:r>
              <a:rPr sz="2000" spc="-10" dirty="0">
                <a:solidFill>
                  <a:srgbClr val="18203B"/>
                </a:solidFill>
                <a:latin typeface="Arial" panose="020B0604020202020204" pitchFamily="34" charset="0"/>
                <a:cs typeface="Arial" panose="020B0604020202020204" pitchFamily="34" charset="0"/>
              </a:rPr>
              <a:t> </a:t>
            </a:r>
            <a:r>
              <a:rPr sz="2000" spc="160" dirty="0">
                <a:solidFill>
                  <a:srgbClr val="18203B"/>
                </a:solidFill>
                <a:latin typeface="Arial" panose="020B0604020202020204" pitchFamily="34" charset="0"/>
                <a:cs typeface="Arial" panose="020B0604020202020204" pitchFamily="34" charset="0"/>
              </a:rPr>
              <a:t>από </a:t>
            </a:r>
            <a:r>
              <a:rPr sz="2000" spc="125" dirty="0">
                <a:solidFill>
                  <a:srgbClr val="18203B"/>
                </a:solidFill>
                <a:latin typeface="Arial" panose="020B0604020202020204" pitchFamily="34" charset="0"/>
                <a:cs typeface="Arial" panose="020B0604020202020204" pitchFamily="34" charset="0"/>
              </a:rPr>
              <a:t>τον</a:t>
            </a:r>
            <a:r>
              <a:rPr sz="2000" spc="-20" dirty="0">
                <a:solidFill>
                  <a:srgbClr val="18203B"/>
                </a:solidFill>
                <a:latin typeface="Arial" panose="020B0604020202020204" pitchFamily="34" charset="0"/>
                <a:cs typeface="Arial" panose="020B0604020202020204" pitchFamily="34" charset="0"/>
              </a:rPr>
              <a:t> </a:t>
            </a:r>
            <a:r>
              <a:rPr sz="2000" spc="155" dirty="0">
                <a:solidFill>
                  <a:srgbClr val="18203B"/>
                </a:solidFill>
                <a:latin typeface="Arial" panose="020B0604020202020204" pitchFamily="34" charset="0"/>
                <a:cs typeface="Arial" panose="020B0604020202020204" pitchFamily="34" charset="0"/>
              </a:rPr>
              <a:t>τρόπο</a:t>
            </a:r>
            <a:r>
              <a:rPr sz="2000" spc="-15" dirty="0">
                <a:solidFill>
                  <a:srgbClr val="18203B"/>
                </a:solidFill>
                <a:latin typeface="Arial" panose="020B0604020202020204" pitchFamily="34" charset="0"/>
                <a:cs typeface="Arial" panose="020B0604020202020204" pitchFamily="34" charset="0"/>
              </a:rPr>
              <a:t> </a:t>
            </a:r>
            <a:r>
              <a:rPr sz="2000" spc="155" dirty="0">
                <a:solidFill>
                  <a:srgbClr val="18203B"/>
                </a:solidFill>
                <a:latin typeface="Arial" panose="020B0604020202020204" pitchFamily="34" charset="0"/>
                <a:cs typeface="Arial" panose="020B0604020202020204" pitchFamily="34" charset="0"/>
              </a:rPr>
              <a:t>που </a:t>
            </a:r>
            <a:r>
              <a:rPr sz="2000" spc="100" dirty="0">
                <a:solidFill>
                  <a:srgbClr val="18203B"/>
                </a:solidFill>
                <a:latin typeface="Arial" panose="020B0604020202020204" pitchFamily="34" charset="0"/>
                <a:cs typeface="Arial" panose="020B0604020202020204" pitchFamily="34" charset="0"/>
              </a:rPr>
              <a:t>δουλεύεις;</a:t>
            </a:r>
            <a:endParaRPr sz="2000" dirty="0">
              <a:latin typeface="Arial" panose="020B0604020202020204" pitchFamily="34" charset="0"/>
              <a:cs typeface="Arial" panose="020B0604020202020204" pitchFamily="34" charset="0"/>
            </a:endParaRPr>
          </a:p>
        </p:txBody>
      </p:sp>
      <p:sp>
        <p:nvSpPr>
          <p:cNvPr id="802" name="object 36">
            <a:extLst>
              <a:ext uri="{FF2B5EF4-FFF2-40B4-BE49-F238E27FC236}">
                <a16:creationId xmlns:a16="http://schemas.microsoft.com/office/drawing/2014/main" id="{3936578F-FDF4-7F69-008D-033692E02C7D}"/>
              </a:ext>
            </a:extLst>
          </p:cNvPr>
          <p:cNvSpPr txBox="1"/>
          <p:nvPr/>
        </p:nvSpPr>
        <p:spPr>
          <a:xfrm>
            <a:off x="11698301" y="2290337"/>
            <a:ext cx="3345098" cy="2292744"/>
          </a:xfrm>
          <a:prstGeom prst="rect">
            <a:avLst/>
          </a:prstGeom>
        </p:spPr>
        <p:txBody>
          <a:bodyPr vert="horz" wrap="square" lIns="0" tIns="12065" rIns="0" bIns="0" rtlCol="0">
            <a:spAutoFit/>
          </a:bodyPr>
          <a:lstStyle/>
          <a:p>
            <a:pPr marL="12700" marR="27305">
              <a:lnSpc>
                <a:spcPct val="109000"/>
              </a:lnSpc>
              <a:spcBef>
                <a:spcPts val="95"/>
              </a:spcBef>
            </a:pPr>
            <a:r>
              <a:rPr sz="2400" b="1" spc="105" dirty="0">
                <a:solidFill>
                  <a:srgbClr val="18203B"/>
                </a:solidFill>
                <a:latin typeface="Arial" panose="020B0604020202020204" pitchFamily="34" charset="0"/>
                <a:cs typeface="Arial" panose="020B0604020202020204" pitchFamily="34" charset="0"/>
              </a:rPr>
              <a:t>ΑΝΤΑΓΩΝΙΣΤΙΚΑ ΠΛΕΟΝΕΚΤΗΜΑΤΑ</a:t>
            </a:r>
            <a:endParaRPr sz="2400" dirty="0">
              <a:latin typeface="Arial" panose="020B0604020202020204" pitchFamily="34" charset="0"/>
              <a:cs typeface="Arial" panose="020B0604020202020204" pitchFamily="34" charset="0"/>
            </a:endParaRPr>
          </a:p>
          <a:p>
            <a:pPr marL="12700" marR="5080">
              <a:lnSpc>
                <a:spcPct val="114900"/>
              </a:lnSpc>
              <a:spcBef>
                <a:spcPts val="675"/>
              </a:spcBef>
            </a:pPr>
            <a:r>
              <a:rPr sz="2000" spc="135" dirty="0">
                <a:solidFill>
                  <a:srgbClr val="18203B"/>
                </a:solidFill>
                <a:latin typeface="Arial" panose="020B0604020202020204" pitchFamily="34" charset="0"/>
                <a:cs typeface="Arial" panose="020B0604020202020204" pitchFamily="34" charset="0"/>
              </a:rPr>
              <a:t>Σημείωσε</a:t>
            </a:r>
            <a:r>
              <a:rPr sz="2000" spc="-30" dirty="0">
                <a:solidFill>
                  <a:srgbClr val="18203B"/>
                </a:solidFill>
                <a:latin typeface="Arial" panose="020B0604020202020204" pitchFamily="34" charset="0"/>
                <a:cs typeface="Arial" panose="020B0604020202020204" pitchFamily="34" charset="0"/>
              </a:rPr>
              <a:t> </a:t>
            </a:r>
            <a:r>
              <a:rPr sz="2000" spc="140" dirty="0">
                <a:solidFill>
                  <a:srgbClr val="18203B"/>
                </a:solidFill>
                <a:latin typeface="Arial" panose="020B0604020202020204" pitchFamily="34" charset="0"/>
                <a:cs typeface="Arial" panose="020B0604020202020204" pitchFamily="34" charset="0"/>
              </a:rPr>
              <a:t>3</a:t>
            </a:r>
            <a:r>
              <a:rPr sz="2000" spc="-30" dirty="0">
                <a:solidFill>
                  <a:srgbClr val="18203B"/>
                </a:solidFill>
                <a:latin typeface="Arial" panose="020B0604020202020204" pitchFamily="34" charset="0"/>
                <a:cs typeface="Arial" panose="020B0604020202020204" pitchFamily="34" charset="0"/>
              </a:rPr>
              <a:t> </a:t>
            </a:r>
            <a:r>
              <a:rPr sz="2000" spc="145" dirty="0">
                <a:solidFill>
                  <a:srgbClr val="18203B"/>
                </a:solidFill>
                <a:latin typeface="Arial" panose="020B0604020202020204" pitchFamily="34" charset="0"/>
                <a:cs typeface="Arial" panose="020B0604020202020204" pitchFamily="34" charset="0"/>
              </a:rPr>
              <a:t>λόγους </a:t>
            </a:r>
            <a:r>
              <a:rPr sz="2000" spc="80" dirty="0">
                <a:solidFill>
                  <a:srgbClr val="18203B"/>
                </a:solidFill>
                <a:latin typeface="Arial" panose="020B0604020202020204" pitchFamily="34" charset="0"/>
                <a:cs typeface="Arial" panose="020B0604020202020204" pitchFamily="34" charset="0"/>
              </a:rPr>
              <a:t>για</a:t>
            </a:r>
            <a:r>
              <a:rPr sz="2000" spc="-25" dirty="0">
                <a:solidFill>
                  <a:srgbClr val="18203B"/>
                </a:solidFill>
                <a:latin typeface="Arial" panose="020B0604020202020204" pitchFamily="34" charset="0"/>
                <a:cs typeface="Arial" panose="020B0604020202020204" pitchFamily="34" charset="0"/>
              </a:rPr>
              <a:t> </a:t>
            </a:r>
            <a:r>
              <a:rPr sz="2000" spc="105" dirty="0">
                <a:solidFill>
                  <a:srgbClr val="18203B"/>
                </a:solidFill>
                <a:latin typeface="Arial" panose="020B0604020202020204" pitchFamily="34" charset="0"/>
                <a:cs typeface="Arial" panose="020B0604020202020204" pitchFamily="34" charset="0"/>
              </a:rPr>
              <a:t>τους</a:t>
            </a:r>
            <a:r>
              <a:rPr sz="2000" spc="-25" dirty="0">
                <a:solidFill>
                  <a:srgbClr val="18203B"/>
                </a:solidFill>
                <a:latin typeface="Arial" panose="020B0604020202020204" pitchFamily="34" charset="0"/>
                <a:cs typeface="Arial" panose="020B0604020202020204" pitchFamily="34" charset="0"/>
              </a:rPr>
              <a:t> </a:t>
            </a:r>
            <a:r>
              <a:rPr sz="2000" spc="140" dirty="0">
                <a:solidFill>
                  <a:srgbClr val="18203B"/>
                </a:solidFill>
                <a:latin typeface="Arial" panose="020B0604020202020204" pitchFamily="34" charset="0"/>
                <a:cs typeface="Arial" panose="020B0604020202020204" pitchFamily="34" charset="0"/>
              </a:rPr>
              <a:t>οποίους </a:t>
            </a:r>
            <a:r>
              <a:rPr sz="2000" spc="75" dirty="0">
                <a:solidFill>
                  <a:srgbClr val="18203B"/>
                </a:solidFill>
                <a:latin typeface="Arial" panose="020B0604020202020204" pitchFamily="34" charset="0"/>
                <a:cs typeface="Arial" panose="020B0604020202020204" pitchFamily="34" charset="0"/>
              </a:rPr>
              <a:t>αξίζει</a:t>
            </a:r>
            <a:r>
              <a:rPr sz="2000" spc="-20" dirty="0">
                <a:solidFill>
                  <a:srgbClr val="18203B"/>
                </a:solidFill>
                <a:latin typeface="Arial" panose="020B0604020202020204" pitchFamily="34" charset="0"/>
                <a:cs typeface="Arial" panose="020B0604020202020204" pitchFamily="34" charset="0"/>
              </a:rPr>
              <a:t> </a:t>
            </a:r>
            <a:r>
              <a:rPr sz="2000" spc="150" dirty="0">
                <a:solidFill>
                  <a:srgbClr val="18203B"/>
                </a:solidFill>
                <a:latin typeface="Arial" panose="020B0604020202020204" pitchFamily="34" charset="0"/>
                <a:cs typeface="Arial" panose="020B0604020202020204" pitchFamily="34" charset="0"/>
              </a:rPr>
              <a:t>να</a:t>
            </a:r>
            <a:r>
              <a:rPr sz="2000" spc="-20" dirty="0">
                <a:solidFill>
                  <a:srgbClr val="18203B"/>
                </a:solidFill>
                <a:latin typeface="Arial" panose="020B0604020202020204" pitchFamily="34" charset="0"/>
                <a:cs typeface="Arial" panose="020B0604020202020204" pitchFamily="34" charset="0"/>
              </a:rPr>
              <a:t> </a:t>
            </a:r>
            <a:r>
              <a:rPr sz="2000" spc="125" dirty="0">
                <a:solidFill>
                  <a:srgbClr val="18203B"/>
                </a:solidFill>
                <a:latin typeface="Arial" panose="020B0604020202020204" pitchFamily="34" charset="0"/>
                <a:cs typeface="Arial" panose="020B0604020202020204" pitchFamily="34" charset="0"/>
              </a:rPr>
              <a:t>προτιμήσουν </a:t>
            </a:r>
            <a:r>
              <a:rPr sz="2000" spc="70" dirty="0">
                <a:solidFill>
                  <a:srgbClr val="18203B"/>
                </a:solidFill>
                <a:latin typeface="Arial" panose="020B0604020202020204" pitchFamily="34" charset="0"/>
                <a:cs typeface="Arial" panose="020B0604020202020204" pitchFamily="34" charset="0"/>
              </a:rPr>
              <a:t>τη</a:t>
            </a:r>
            <a:r>
              <a:rPr sz="2000" spc="-30" dirty="0">
                <a:solidFill>
                  <a:srgbClr val="18203B"/>
                </a:solidFill>
                <a:latin typeface="Arial" panose="020B0604020202020204" pitchFamily="34" charset="0"/>
                <a:cs typeface="Arial" panose="020B0604020202020204" pitchFamily="34" charset="0"/>
              </a:rPr>
              <a:t> </a:t>
            </a:r>
            <a:r>
              <a:rPr sz="2000" spc="160" dirty="0">
                <a:solidFill>
                  <a:srgbClr val="18203B"/>
                </a:solidFill>
                <a:latin typeface="Arial" panose="020B0604020202020204" pitchFamily="34" charset="0"/>
                <a:cs typeface="Arial" panose="020B0604020202020204" pitchFamily="34" charset="0"/>
              </a:rPr>
              <a:t>λύση</a:t>
            </a:r>
            <a:r>
              <a:rPr sz="2000" spc="-30" dirty="0">
                <a:solidFill>
                  <a:srgbClr val="18203B"/>
                </a:solidFill>
                <a:latin typeface="Arial" panose="020B0604020202020204" pitchFamily="34" charset="0"/>
                <a:cs typeface="Arial" panose="020B0604020202020204" pitchFamily="34" charset="0"/>
              </a:rPr>
              <a:t> </a:t>
            </a:r>
            <a:r>
              <a:rPr sz="2000" spc="180" dirty="0">
                <a:solidFill>
                  <a:srgbClr val="18203B"/>
                </a:solidFill>
                <a:latin typeface="Arial" panose="020B0604020202020204" pitchFamily="34" charset="0"/>
                <a:cs typeface="Arial" panose="020B0604020202020204" pitchFamily="34" charset="0"/>
              </a:rPr>
              <a:t>σου</a:t>
            </a:r>
            <a:r>
              <a:rPr sz="2000" spc="-30" dirty="0">
                <a:solidFill>
                  <a:srgbClr val="18203B"/>
                </a:solidFill>
                <a:latin typeface="Arial" panose="020B0604020202020204" pitchFamily="34" charset="0"/>
                <a:cs typeface="Arial" panose="020B0604020202020204" pitchFamily="34" charset="0"/>
              </a:rPr>
              <a:t> </a:t>
            </a:r>
            <a:r>
              <a:rPr sz="2000" spc="85" dirty="0">
                <a:solidFill>
                  <a:srgbClr val="18203B"/>
                </a:solidFill>
                <a:latin typeface="Arial" panose="020B0604020202020204" pitchFamily="34" charset="0"/>
                <a:cs typeface="Arial" panose="020B0604020202020204" pitchFamily="34" charset="0"/>
              </a:rPr>
              <a:t>έναντι </a:t>
            </a:r>
            <a:r>
              <a:rPr sz="2000" spc="125" dirty="0">
                <a:solidFill>
                  <a:srgbClr val="18203B"/>
                </a:solidFill>
                <a:latin typeface="Arial" panose="020B0604020202020204" pitchFamily="34" charset="0"/>
                <a:cs typeface="Arial" panose="020B0604020202020204" pitchFamily="34" charset="0"/>
              </a:rPr>
              <a:t>του</a:t>
            </a:r>
            <a:r>
              <a:rPr sz="2000" spc="-30" dirty="0">
                <a:solidFill>
                  <a:srgbClr val="18203B"/>
                </a:solidFill>
                <a:latin typeface="Arial" panose="020B0604020202020204" pitchFamily="34" charset="0"/>
                <a:cs typeface="Arial" panose="020B0604020202020204" pitchFamily="34" charset="0"/>
              </a:rPr>
              <a:t> </a:t>
            </a:r>
            <a:r>
              <a:rPr sz="2000" spc="130" dirty="0">
                <a:solidFill>
                  <a:srgbClr val="18203B"/>
                </a:solidFill>
                <a:latin typeface="Arial" panose="020B0604020202020204" pitchFamily="34" charset="0"/>
                <a:cs typeface="Arial" panose="020B0604020202020204" pitchFamily="34" charset="0"/>
              </a:rPr>
              <a:t>ανταγωνισμού</a:t>
            </a:r>
            <a:r>
              <a:rPr lang="el-GR" sz="2000" spc="130" dirty="0">
                <a:solidFill>
                  <a:srgbClr val="18203B"/>
                </a:solidFill>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p:txBody>
      </p:sp>
      <p:sp>
        <p:nvSpPr>
          <p:cNvPr id="803" name="object 37">
            <a:extLst>
              <a:ext uri="{FF2B5EF4-FFF2-40B4-BE49-F238E27FC236}">
                <a16:creationId xmlns:a16="http://schemas.microsoft.com/office/drawing/2014/main" id="{E0EBE8FB-85FF-A345-5748-156FA3CB41F3}"/>
              </a:ext>
            </a:extLst>
          </p:cNvPr>
          <p:cNvSpPr txBox="1"/>
          <p:nvPr/>
        </p:nvSpPr>
        <p:spPr>
          <a:xfrm>
            <a:off x="15432315" y="2905186"/>
            <a:ext cx="3331284" cy="2814297"/>
          </a:xfrm>
          <a:prstGeom prst="rect">
            <a:avLst/>
          </a:prstGeom>
        </p:spPr>
        <p:txBody>
          <a:bodyPr vert="horz" wrap="square" lIns="0" tIns="12700" rIns="0" bIns="0" rtlCol="0">
            <a:spAutoFit/>
          </a:bodyPr>
          <a:lstStyle/>
          <a:p>
            <a:pPr marL="12700" marR="5080">
              <a:lnSpc>
                <a:spcPct val="114599"/>
              </a:lnSpc>
              <a:spcBef>
                <a:spcPts val="100"/>
              </a:spcBef>
            </a:pPr>
            <a:r>
              <a:rPr sz="2000" spc="80" dirty="0">
                <a:solidFill>
                  <a:srgbClr val="18203B"/>
                </a:solidFill>
                <a:latin typeface="Arial" panose="020B0604020202020204" pitchFamily="34" charset="0"/>
                <a:cs typeface="Arial" panose="020B0604020202020204" pitchFamily="34" charset="0"/>
              </a:rPr>
              <a:t>Ποια</a:t>
            </a:r>
            <a:r>
              <a:rPr sz="2000" spc="-30" dirty="0">
                <a:solidFill>
                  <a:srgbClr val="18203B"/>
                </a:solidFill>
                <a:latin typeface="Arial" panose="020B0604020202020204" pitchFamily="34" charset="0"/>
                <a:cs typeface="Arial" panose="020B0604020202020204" pitchFamily="34" charset="0"/>
              </a:rPr>
              <a:t> </a:t>
            </a:r>
            <a:r>
              <a:rPr sz="2000" spc="60" dirty="0">
                <a:solidFill>
                  <a:srgbClr val="18203B"/>
                </a:solidFill>
                <a:latin typeface="Arial" panose="020B0604020202020204" pitchFamily="34" charset="0"/>
                <a:cs typeface="Arial" panose="020B0604020202020204" pitchFamily="34" charset="0"/>
              </a:rPr>
              <a:t>είναι</a:t>
            </a:r>
            <a:r>
              <a:rPr sz="2000" spc="-30" dirty="0">
                <a:solidFill>
                  <a:srgbClr val="18203B"/>
                </a:solidFill>
                <a:latin typeface="Arial" panose="020B0604020202020204" pitchFamily="34" charset="0"/>
                <a:cs typeface="Arial" panose="020B0604020202020204" pitchFamily="34" charset="0"/>
              </a:rPr>
              <a:t> </a:t>
            </a:r>
            <a:r>
              <a:rPr sz="2000" spc="30" dirty="0">
                <a:solidFill>
                  <a:srgbClr val="18203B"/>
                </a:solidFill>
                <a:latin typeface="Arial" panose="020B0604020202020204" pitchFamily="34" charset="0"/>
                <a:cs typeface="Arial" panose="020B0604020202020204" pitchFamily="34" charset="0"/>
              </a:rPr>
              <a:t>τα </a:t>
            </a:r>
            <a:r>
              <a:rPr sz="2000" spc="140" dirty="0">
                <a:solidFill>
                  <a:srgbClr val="18203B"/>
                </a:solidFill>
                <a:latin typeface="Arial" panose="020B0604020202020204" pitchFamily="34" charset="0"/>
                <a:cs typeface="Arial" panose="020B0604020202020204" pitchFamily="34" charset="0"/>
              </a:rPr>
              <a:t>δημογραφικά</a:t>
            </a:r>
            <a:r>
              <a:rPr sz="2000" spc="-30" dirty="0">
                <a:solidFill>
                  <a:srgbClr val="18203B"/>
                </a:solidFill>
                <a:latin typeface="Arial" panose="020B0604020202020204" pitchFamily="34" charset="0"/>
                <a:cs typeface="Arial" panose="020B0604020202020204" pitchFamily="34" charset="0"/>
              </a:rPr>
              <a:t> </a:t>
            </a:r>
            <a:r>
              <a:rPr sz="2000" spc="70" dirty="0">
                <a:solidFill>
                  <a:srgbClr val="18203B"/>
                </a:solidFill>
                <a:latin typeface="Arial" panose="020B0604020202020204" pitchFamily="34" charset="0"/>
                <a:cs typeface="Arial" panose="020B0604020202020204" pitchFamily="34" charset="0"/>
              </a:rPr>
              <a:t>στοιχεία </a:t>
            </a:r>
            <a:r>
              <a:rPr sz="2000" spc="-105" dirty="0">
                <a:solidFill>
                  <a:srgbClr val="18203B"/>
                </a:solidFill>
                <a:latin typeface="Arial" panose="020B0604020202020204" pitchFamily="34" charset="0"/>
                <a:cs typeface="Arial" panose="020B0604020202020204" pitchFamily="34" charset="0"/>
              </a:rPr>
              <a:t>&amp;</a:t>
            </a:r>
            <a:r>
              <a:rPr sz="2000" spc="-40" dirty="0">
                <a:solidFill>
                  <a:srgbClr val="18203B"/>
                </a:solidFill>
                <a:latin typeface="Arial" panose="020B0604020202020204" pitchFamily="34" charset="0"/>
                <a:cs typeface="Arial" panose="020B0604020202020204" pitchFamily="34" charset="0"/>
              </a:rPr>
              <a:t> </a:t>
            </a:r>
            <a:r>
              <a:rPr sz="2000" spc="110" dirty="0">
                <a:solidFill>
                  <a:srgbClr val="18203B"/>
                </a:solidFill>
                <a:latin typeface="Arial" panose="020B0604020202020204" pitchFamily="34" charset="0"/>
                <a:cs typeface="Arial" panose="020B0604020202020204" pitchFamily="34" charset="0"/>
              </a:rPr>
              <a:t>βασικά </a:t>
            </a:r>
            <a:r>
              <a:rPr sz="2000" spc="95" dirty="0">
                <a:solidFill>
                  <a:srgbClr val="18203B"/>
                </a:solidFill>
                <a:latin typeface="Arial" panose="020B0604020202020204" pitchFamily="34" charset="0"/>
                <a:cs typeface="Arial" panose="020B0604020202020204" pitchFamily="34" charset="0"/>
              </a:rPr>
              <a:t>χαρακτηριστικά</a:t>
            </a:r>
            <a:r>
              <a:rPr sz="2000" spc="-45" dirty="0">
                <a:solidFill>
                  <a:srgbClr val="18203B"/>
                </a:solidFill>
                <a:latin typeface="Arial" panose="020B0604020202020204" pitchFamily="34" charset="0"/>
                <a:cs typeface="Arial" panose="020B0604020202020204" pitchFamily="34" charset="0"/>
              </a:rPr>
              <a:t> </a:t>
            </a:r>
            <a:r>
              <a:rPr sz="2000" spc="110" dirty="0">
                <a:solidFill>
                  <a:srgbClr val="18203B"/>
                </a:solidFill>
                <a:latin typeface="Arial" panose="020B0604020202020204" pitchFamily="34" charset="0"/>
                <a:cs typeface="Arial" panose="020B0604020202020204" pitchFamily="34" charset="0"/>
              </a:rPr>
              <a:t>των </a:t>
            </a:r>
            <a:r>
              <a:rPr sz="2000" spc="125" dirty="0">
                <a:solidFill>
                  <a:srgbClr val="18203B"/>
                </a:solidFill>
                <a:latin typeface="Arial" panose="020B0604020202020204" pitchFamily="34" charset="0"/>
                <a:cs typeface="Arial" panose="020B0604020202020204" pitchFamily="34" charset="0"/>
              </a:rPr>
              <a:t>δυνητικών</a:t>
            </a:r>
            <a:r>
              <a:rPr sz="2000" spc="-45" dirty="0">
                <a:solidFill>
                  <a:srgbClr val="18203B"/>
                </a:solidFill>
                <a:latin typeface="Arial" panose="020B0604020202020204" pitchFamily="34" charset="0"/>
                <a:cs typeface="Arial" panose="020B0604020202020204" pitchFamily="34" charset="0"/>
              </a:rPr>
              <a:t> </a:t>
            </a:r>
            <a:r>
              <a:rPr sz="2000" spc="130" dirty="0">
                <a:solidFill>
                  <a:srgbClr val="18203B"/>
                </a:solidFill>
                <a:latin typeface="Arial" panose="020B0604020202020204" pitchFamily="34" charset="0"/>
                <a:cs typeface="Arial" panose="020B0604020202020204" pitchFamily="34" charset="0"/>
              </a:rPr>
              <a:t>σου </a:t>
            </a:r>
            <a:r>
              <a:rPr sz="2000" spc="135" dirty="0">
                <a:solidFill>
                  <a:srgbClr val="18203B"/>
                </a:solidFill>
                <a:latin typeface="Arial" panose="020B0604020202020204" pitchFamily="34" charset="0"/>
                <a:cs typeface="Arial" panose="020B0604020202020204" pitchFamily="34" charset="0"/>
              </a:rPr>
              <a:t>πελατών</a:t>
            </a:r>
            <a:r>
              <a:rPr sz="2000" spc="-45" dirty="0">
                <a:solidFill>
                  <a:srgbClr val="18203B"/>
                </a:solidFill>
                <a:latin typeface="Arial" panose="020B0604020202020204" pitchFamily="34" charset="0"/>
                <a:cs typeface="Arial" panose="020B0604020202020204" pitchFamily="34" charset="0"/>
              </a:rPr>
              <a:t> </a:t>
            </a:r>
            <a:r>
              <a:rPr sz="2000" spc="125" dirty="0">
                <a:solidFill>
                  <a:srgbClr val="18203B"/>
                </a:solidFill>
                <a:latin typeface="Arial" panose="020B0604020202020204" pitchFamily="34" charset="0"/>
                <a:cs typeface="Arial" panose="020B0604020202020204" pitchFamily="34" charset="0"/>
              </a:rPr>
              <a:t>-</a:t>
            </a:r>
            <a:r>
              <a:rPr sz="2000" spc="-40" dirty="0">
                <a:solidFill>
                  <a:srgbClr val="18203B"/>
                </a:solidFill>
                <a:latin typeface="Arial" panose="020B0604020202020204" pitchFamily="34" charset="0"/>
                <a:cs typeface="Arial" panose="020B0604020202020204" pitchFamily="34" charset="0"/>
              </a:rPr>
              <a:t> </a:t>
            </a:r>
            <a:r>
              <a:rPr sz="2000" spc="60" dirty="0">
                <a:solidFill>
                  <a:srgbClr val="18203B"/>
                </a:solidFill>
                <a:latin typeface="Arial" panose="020B0604020202020204" pitchFamily="34" charset="0"/>
                <a:cs typeface="Arial" panose="020B0604020202020204" pitchFamily="34" charset="0"/>
              </a:rPr>
              <a:t>Early </a:t>
            </a:r>
            <a:r>
              <a:rPr sz="2000" spc="120" dirty="0">
                <a:solidFill>
                  <a:srgbClr val="18203B"/>
                </a:solidFill>
                <a:latin typeface="Arial" panose="020B0604020202020204" pitchFamily="34" charset="0"/>
                <a:cs typeface="Arial" panose="020B0604020202020204" pitchFamily="34" charset="0"/>
              </a:rPr>
              <a:t>adopters:</a:t>
            </a:r>
            <a:r>
              <a:rPr sz="2000" spc="-25" dirty="0">
                <a:solidFill>
                  <a:srgbClr val="18203B"/>
                </a:solidFill>
                <a:latin typeface="Arial" panose="020B0604020202020204" pitchFamily="34" charset="0"/>
                <a:cs typeface="Arial" panose="020B0604020202020204" pitchFamily="34" charset="0"/>
              </a:rPr>
              <a:t> </a:t>
            </a:r>
            <a:r>
              <a:rPr sz="2000" spc="100" dirty="0">
                <a:solidFill>
                  <a:srgbClr val="18203B"/>
                </a:solidFill>
                <a:latin typeface="Arial" panose="020B0604020202020204" pitchFamily="34" charset="0"/>
                <a:cs typeface="Arial" panose="020B0604020202020204" pitchFamily="34" charset="0"/>
              </a:rPr>
              <a:t>ποιοι</a:t>
            </a:r>
            <a:r>
              <a:rPr sz="2000" spc="-20" dirty="0">
                <a:solidFill>
                  <a:srgbClr val="18203B"/>
                </a:solidFill>
                <a:latin typeface="Arial" panose="020B0604020202020204" pitchFamily="34" charset="0"/>
                <a:cs typeface="Arial" panose="020B0604020202020204" pitchFamily="34" charset="0"/>
              </a:rPr>
              <a:t> </a:t>
            </a:r>
            <a:r>
              <a:rPr sz="2000" spc="60" dirty="0">
                <a:solidFill>
                  <a:srgbClr val="18203B"/>
                </a:solidFill>
                <a:latin typeface="Arial" panose="020B0604020202020204" pitchFamily="34" charset="0"/>
                <a:cs typeface="Arial" panose="020B0604020202020204" pitchFamily="34" charset="0"/>
              </a:rPr>
              <a:t>είναι</a:t>
            </a:r>
            <a:r>
              <a:rPr sz="2000" spc="-20" dirty="0">
                <a:solidFill>
                  <a:srgbClr val="18203B"/>
                </a:solidFill>
                <a:latin typeface="Arial" panose="020B0604020202020204" pitchFamily="34" charset="0"/>
                <a:cs typeface="Arial" panose="020B0604020202020204" pitchFamily="34" charset="0"/>
              </a:rPr>
              <a:t> </a:t>
            </a:r>
            <a:r>
              <a:rPr sz="2000" spc="70" dirty="0">
                <a:solidFill>
                  <a:srgbClr val="18203B"/>
                </a:solidFill>
                <a:latin typeface="Arial" panose="020B0604020202020204" pitchFamily="34" charset="0"/>
                <a:cs typeface="Arial" panose="020B0604020202020204" pitchFamily="34" charset="0"/>
              </a:rPr>
              <a:t>οι </a:t>
            </a:r>
            <a:r>
              <a:rPr sz="2000" spc="120" dirty="0">
                <a:solidFill>
                  <a:srgbClr val="18203B"/>
                </a:solidFill>
                <a:latin typeface="Arial" panose="020B0604020202020204" pitchFamily="34" charset="0"/>
                <a:cs typeface="Arial" panose="020B0604020202020204" pitchFamily="34" charset="0"/>
              </a:rPr>
              <a:t>πρώτοι</a:t>
            </a:r>
            <a:r>
              <a:rPr sz="2000" spc="-35" dirty="0">
                <a:solidFill>
                  <a:srgbClr val="18203B"/>
                </a:solidFill>
                <a:latin typeface="Arial" panose="020B0604020202020204" pitchFamily="34" charset="0"/>
                <a:cs typeface="Arial" panose="020B0604020202020204" pitchFamily="34" charset="0"/>
              </a:rPr>
              <a:t> </a:t>
            </a:r>
            <a:r>
              <a:rPr sz="2000" spc="150" dirty="0">
                <a:solidFill>
                  <a:srgbClr val="18203B"/>
                </a:solidFill>
                <a:latin typeface="Arial" panose="020B0604020202020204" pitchFamily="34" charset="0"/>
                <a:cs typeface="Arial" panose="020B0604020202020204" pitchFamily="34" charset="0"/>
              </a:rPr>
              <a:t>που</a:t>
            </a:r>
            <a:r>
              <a:rPr sz="2000" spc="-30" dirty="0">
                <a:solidFill>
                  <a:srgbClr val="18203B"/>
                </a:solidFill>
                <a:latin typeface="Arial" panose="020B0604020202020204" pitchFamily="34" charset="0"/>
                <a:cs typeface="Arial" panose="020B0604020202020204" pitchFamily="34" charset="0"/>
              </a:rPr>
              <a:t> </a:t>
            </a:r>
            <a:r>
              <a:rPr sz="2000" spc="114" dirty="0">
                <a:solidFill>
                  <a:srgbClr val="18203B"/>
                </a:solidFill>
                <a:latin typeface="Arial" panose="020B0604020202020204" pitchFamily="34" charset="0"/>
                <a:cs typeface="Arial" panose="020B0604020202020204" pitchFamily="34" charset="0"/>
              </a:rPr>
              <a:t>θα </a:t>
            </a:r>
            <a:r>
              <a:rPr sz="2000" spc="135" dirty="0">
                <a:solidFill>
                  <a:srgbClr val="18203B"/>
                </a:solidFill>
                <a:latin typeface="Arial" panose="020B0604020202020204" pitchFamily="34" charset="0"/>
                <a:cs typeface="Arial" panose="020B0604020202020204" pitchFamily="34" charset="0"/>
              </a:rPr>
              <a:t>σπεύσουν</a:t>
            </a:r>
            <a:r>
              <a:rPr sz="2000" spc="-25" dirty="0">
                <a:solidFill>
                  <a:srgbClr val="18203B"/>
                </a:solidFill>
                <a:latin typeface="Arial" panose="020B0604020202020204" pitchFamily="34" charset="0"/>
                <a:cs typeface="Arial" panose="020B0604020202020204" pitchFamily="34" charset="0"/>
              </a:rPr>
              <a:t> </a:t>
            </a:r>
            <a:r>
              <a:rPr sz="2000" spc="100" dirty="0">
                <a:solidFill>
                  <a:srgbClr val="18203B"/>
                </a:solidFill>
                <a:latin typeface="Arial" panose="020B0604020202020204" pitchFamily="34" charset="0"/>
                <a:cs typeface="Arial" panose="020B0604020202020204" pitchFamily="34" charset="0"/>
              </a:rPr>
              <a:t>να </a:t>
            </a:r>
            <a:r>
              <a:rPr sz="2000" spc="150" dirty="0">
                <a:solidFill>
                  <a:srgbClr val="18203B"/>
                </a:solidFill>
                <a:latin typeface="Arial" panose="020B0604020202020204" pitchFamily="34" charset="0"/>
                <a:cs typeface="Arial" panose="020B0604020202020204" pitchFamily="34" charset="0"/>
              </a:rPr>
              <a:t>δοκιμάσουν/</a:t>
            </a:r>
            <a:r>
              <a:rPr sz="2000" spc="125" dirty="0">
                <a:solidFill>
                  <a:srgbClr val="18203B"/>
                </a:solidFill>
                <a:latin typeface="Arial" panose="020B0604020202020204" pitchFamily="34" charset="0"/>
                <a:cs typeface="Arial" panose="020B0604020202020204" pitchFamily="34" charset="0"/>
              </a:rPr>
              <a:t>αγοράσουν</a:t>
            </a:r>
            <a:r>
              <a:rPr lang="en-US" sz="2000" spc="125" dirty="0">
                <a:solidFill>
                  <a:srgbClr val="18203B"/>
                </a:solidFill>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p:txBody>
      </p:sp>
      <p:sp>
        <p:nvSpPr>
          <p:cNvPr id="804" name="object 38">
            <a:extLst>
              <a:ext uri="{FF2B5EF4-FFF2-40B4-BE49-F238E27FC236}">
                <a16:creationId xmlns:a16="http://schemas.microsoft.com/office/drawing/2014/main" id="{C2FDD549-3194-9FCF-2673-2FA39201D040}"/>
              </a:ext>
            </a:extLst>
          </p:cNvPr>
          <p:cNvSpPr txBox="1"/>
          <p:nvPr/>
        </p:nvSpPr>
        <p:spPr>
          <a:xfrm>
            <a:off x="656690" y="2823055"/>
            <a:ext cx="2753416" cy="1053045"/>
          </a:xfrm>
          <a:prstGeom prst="rect">
            <a:avLst/>
          </a:prstGeom>
        </p:spPr>
        <p:txBody>
          <a:bodyPr vert="horz" wrap="square" lIns="0" tIns="12700" rIns="0" bIns="0" rtlCol="0">
            <a:spAutoFit/>
          </a:bodyPr>
          <a:lstStyle/>
          <a:p>
            <a:pPr marL="12700" marR="5080">
              <a:lnSpc>
                <a:spcPct val="116399"/>
              </a:lnSpc>
              <a:spcBef>
                <a:spcPts val="100"/>
              </a:spcBef>
            </a:pPr>
            <a:r>
              <a:rPr sz="2000" spc="110" dirty="0">
                <a:solidFill>
                  <a:srgbClr val="18203B"/>
                </a:solidFill>
                <a:latin typeface="Arial" panose="020B0604020202020204" pitchFamily="34" charset="0"/>
                <a:cs typeface="Arial" panose="020B0604020202020204" pitchFamily="34" charset="0"/>
              </a:rPr>
              <a:t>Ποιο</a:t>
            </a:r>
            <a:r>
              <a:rPr sz="2000" spc="-30" dirty="0">
                <a:solidFill>
                  <a:srgbClr val="18203B"/>
                </a:solidFill>
                <a:latin typeface="Arial" panose="020B0604020202020204" pitchFamily="34" charset="0"/>
                <a:cs typeface="Arial" panose="020B0604020202020204" pitchFamily="34" charset="0"/>
              </a:rPr>
              <a:t> </a:t>
            </a:r>
            <a:r>
              <a:rPr sz="2000" spc="145" dirty="0">
                <a:solidFill>
                  <a:srgbClr val="18203B"/>
                </a:solidFill>
                <a:latin typeface="Arial" panose="020B0604020202020204" pitchFamily="34" charset="0"/>
                <a:cs typeface="Arial" panose="020B0604020202020204" pitchFamily="34" charset="0"/>
              </a:rPr>
              <a:t>πρόβλημα </a:t>
            </a:r>
            <a:r>
              <a:rPr sz="2000" spc="130" dirty="0">
                <a:solidFill>
                  <a:srgbClr val="18203B"/>
                </a:solidFill>
                <a:latin typeface="Arial" panose="020B0604020202020204" pitchFamily="34" charset="0"/>
                <a:cs typeface="Arial" panose="020B0604020202020204" pitchFamily="34" charset="0"/>
              </a:rPr>
              <a:t>λύνεις/ποια</a:t>
            </a:r>
            <a:r>
              <a:rPr sz="2000" spc="-35" dirty="0">
                <a:solidFill>
                  <a:srgbClr val="18203B"/>
                </a:solidFill>
                <a:latin typeface="Arial" panose="020B0604020202020204" pitchFamily="34" charset="0"/>
                <a:cs typeface="Arial" panose="020B0604020202020204" pitchFamily="34" charset="0"/>
              </a:rPr>
              <a:t> </a:t>
            </a:r>
            <a:r>
              <a:rPr sz="2000" spc="125" dirty="0">
                <a:solidFill>
                  <a:srgbClr val="18203B"/>
                </a:solidFill>
                <a:latin typeface="Arial" panose="020B0604020202020204" pitchFamily="34" charset="0"/>
                <a:cs typeface="Arial" panose="020B0604020202020204" pitchFamily="34" charset="0"/>
              </a:rPr>
              <a:t>ανάγκη </a:t>
            </a:r>
            <a:r>
              <a:rPr sz="2000" spc="90" dirty="0">
                <a:solidFill>
                  <a:srgbClr val="18203B"/>
                </a:solidFill>
                <a:latin typeface="Arial" panose="020B0604020202020204" pitchFamily="34" charset="0"/>
                <a:cs typeface="Arial" panose="020B0604020202020204" pitchFamily="34" charset="0"/>
              </a:rPr>
              <a:t>καλύπτεις</a:t>
            </a:r>
            <a:r>
              <a:rPr lang="en-US" sz="2000" spc="90" dirty="0">
                <a:solidFill>
                  <a:srgbClr val="18203B"/>
                </a:solidFill>
                <a:latin typeface="Arial" panose="020B0604020202020204" pitchFamily="34" charset="0"/>
                <a:cs typeface="Arial" panose="020B0604020202020204" pitchFamily="34" charset="0"/>
              </a:rPr>
              <a:t>; </a:t>
            </a:r>
            <a:endParaRPr sz="2000" dirty="0">
              <a:latin typeface="Arial" panose="020B0604020202020204" pitchFamily="34" charset="0"/>
              <a:cs typeface="Arial" panose="020B0604020202020204" pitchFamily="34" charset="0"/>
            </a:endParaRPr>
          </a:p>
        </p:txBody>
      </p:sp>
      <p:sp>
        <p:nvSpPr>
          <p:cNvPr id="805" name="object 39">
            <a:extLst>
              <a:ext uri="{FF2B5EF4-FFF2-40B4-BE49-F238E27FC236}">
                <a16:creationId xmlns:a16="http://schemas.microsoft.com/office/drawing/2014/main" id="{C3D394B8-53A6-3304-DAD1-A551A22AF40A}"/>
              </a:ext>
            </a:extLst>
          </p:cNvPr>
          <p:cNvSpPr txBox="1"/>
          <p:nvPr/>
        </p:nvSpPr>
        <p:spPr>
          <a:xfrm>
            <a:off x="656690" y="10290939"/>
            <a:ext cx="6306818" cy="881652"/>
          </a:xfrm>
          <a:prstGeom prst="rect">
            <a:avLst/>
          </a:prstGeom>
        </p:spPr>
        <p:txBody>
          <a:bodyPr vert="horz" wrap="square" lIns="0" tIns="12065" rIns="0" bIns="0" rtlCol="0">
            <a:spAutoFit/>
          </a:bodyPr>
          <a:lstStyle/>
          <a:p>
            <a:pPr marL="12700">
              <a:lnSpc>
                <a:spcPct val="100000"/>
              </a:lnSpc>
              <a:spcBef>
                <a:spcPts val="95"/>
              </a:spcBef>
            </a:pPr>
            <a:r>
              <a:rPr sz="2400" b="1" spc="110" dirty="0">
                <a:solidFill>
                  <a:srgbClr val="18203B"/>
                </a:solidFill>
                <a:latin typeface="Arial" panose="020B0604020202020204" pitchFamily="34" charset="0"/>
                <a:cs typeface="Arial" panose="020B0604020202020204" pitchFamily="34" charset="0"/>
              </a:rPr>
              <a:t>ΚΟΣΤΗ</a:t>
            </a:r>
            <a:endParaRPr sz="2400" dirty="0">
              <a:latin typeface="Arial" panose="020B0604020202020204" pitchFamily="34" charset="0"/>
              <a:cs typeface="Arial" panose="020B0604020202020204" pitchFamily="34" charset="0"/>
            </a:endParaRPr>
          </a:p>
          <a:p>
            <a:pPr marL="12700">
              <a:lnSpc>
                <a:spcPct val="100000"/>
              </a:lnSpc>
              <a:spcBef>
                <a:spcPts val="1530"/>
              </a:spcBef>
            </a:pPr>
            <a:r>
              <a:rPr lang="el-GR" sz="2000" spc="125" dirty="0">
                <a:solidFill>
                  <a:srgbClr val="18203B"/>
                </a:solidFill>
                <a:latin typeface="Arial" panose="020B0604020202020204" pitchFamily="34" charset="0"/>
                <a:cs typeface="Arial" panose="020B0604020202020204" pitchFamily="34" charset="0"/>
              </a:rPr>
              <a:t>Σ</a:t>
            </a:r>
            <a:r>
              <a:rPr sz="2000" spc="125" dirty="0">
                <a:solidFill>
                  <a:srgbClr val="18203B"/>
                </a:solidFill>
                <a:latin typeface="Arial" panose="020B0604020202020204" pitchFamily="34" charset="0"/>
                <a:cs typeface="Arial" panose="020B0604020202020204" pitchFamily="34" charset="0"/>
              </a:rPr>
              <a:t>τα</a:t>
            </a:r>
            <a:r>
              <a:rPr sz="2000" spc="125" dirty="0" err="1">
                <a:solidFill>
                  <a:srgbClr val="18203B"/>
                </a:solidFill>
                <a:latin typeface="Arial" panose="020B0604020202020204" pitchFamily="34" charset="0"/>
                <a:cs typeface="Arial" panose="020B0604020202020204" pitchFamily="34" charset="0"/>
              </a:rPr>
              <a:t>θερά</a:t>
            </a:r>
            <a:r>
              <a:rPr sz="2000" spc="125" dirty="0">
                <a:solidFill>
                  <a:srgbClr val="18203B"/>
                </a:solidFill>
                <a:latin typeface="Arial" panose="020B0604020202020204" pitchFamily="34" charset="0"/>
                <a:cs typeface="Arial" panose="020B0604020202020204" pitchFamily="34" charset="0"/>
              </a:rPr>
              <a:t>/</a:t>
            </a:r>
            <a:r>
              <a:rPr sz="2000" spc="125" dirty="0" err="1">
                <a:solidFill>
                  <a:srgbClr val="18203B"/>
                </a:solidFill>
                <a:latin typeface="Arial" panose="020B0604020202020204" pitchFamily="34" charset="0"/>
                <a:cs typeface="Arial" panose="020B0604020202020204" pitchFamily="34" charset="0"/>
              </a:rPr>
              <a:t>μετ</a:t>
            </a:r>
            <a:r>
              <a:rPr sz="2000" spc="125" dirty="0">
                <a:solidFill>
                  <a:srgbClr val="18203B"/>
                </a:solidFill>
                <a:latin typeface="Arial" panose="020B0604020202020204" pitchFamily="34" charset="0"/>
                <a:cs typeface="Arial" panose="020B0604020202020204" pitchFamily="34" charset="0"/>
              </a:rPr>
              <a:t>αβλητά</a:t>
            </a:r>
            <a:r>
              <a:rPr sz="2000" spc="-10" dirty="0">
                <a:solidFill>
                  <a:srgbClr val="18203B"/>
                </a:solidFill>
                <a:latin typeface="Arial" panose="020B0604020202020204" pitchFamily="34" charset="0"/>
                <a:cs typeface="Arial" panose="020B0604020202020204" pitchFamily="34" charset="0"/>
              </a:rPr>
              <a:t> </a:t>
            </a:r>
            <a:r>
              <a:rPr lang="el-GR" sz="2000" spc="-10" dirty="0">
                <a:solidFill>
                  <a:srgbClr val="18203B"/>
                </a:solidFill>
                <a:latin typeface="Arial" panose="020B0604020202020204" pitchFamily="34" charset="0"/>
                <a:cs typeface="Arial" panose="020B0604020202020204" pitchFamily="34" charset="0"/>
              </a:rPr>
              <a:t>κόστη </a:t>
            </a:r>
            <a:r>
              <a:rPr sz="2000" spc="140" dirty="0">
                <a:solidFill>
                  <a:srgbClr val="18203B"/>
                </a:solidFill>
                <a:latin typeface="Arial" panose="020B0604020202020204" pitchFamily="34" charset="0"/>
                <a:cs typeface="Arial" panose="020B0604020202020204" pitchFamily="34" charset="0"/>
              </a:rPr>
              <a:t>-</a:t>
            </a:r>
            <a:r>
              <a:rPr sz="2000" spc="-5" dirty="0">
                <a:solidFill>
                  <a:srgbClr val="18203B"/>
                </a:solidFill>
                <a:latin typeface="Arial" panose="020B0604020202020204" pitchFamily="34" charset="0"/>
                <a:cs typeface="Arial" panose="020B0604020202020204" pitchFamily="34" charset="0"/>
              </a:rPr>
              <a:t> </a:t>
            </a:r>
            <a:r>
              <a:rPr sz="2000" spc="135" dirty="0">
                <a:solidFill>
                  <a:srgbClr val="18203B"/>
                </a:solidFill>
                <a:latin typeface="Arial" panose="020B0604020202020204" pitchFamily="34" charset="0"/>
                <a:cs typeface="Arial" panose="020B0604020202020204" pitchFamily="34" charset="0"/>
              </a:rPr>
              <a:t>περιθώριο</a:t>
            </a:r>
            <a:r>
              <a:rPr sz="2000" spc="-5" dirty="0">
                <a:solidFill>
                  <a:srgbClr val="18203B"/>
                </a:solidFill>
                <a:latin typeface="Arial" panose="020B0604020202020204" pitchFamily="34" charset="0"/>
                <a:cs typeface="Arial" panose="020B0604020202020204" pitchFamily="34" charset="0"/>
              </a:rPr>
              <a:t> </a:t>
            </a:r>
            <a:r>
              <a:rPr sz="2000" spc="140" dirty="0">
                <a:solidFill>
                  <a:srgbClr val="18203B"/>
                </a:solidFill>
                <a:latin typeface="Arial" panose="020B0604020202020204" pitchFamily="34" charset="0"/>
                <a:cs typeface="Arial" panose="020B0604020202020204" pitchFamily="34" charset="0"/>
              </a:rPr>
              <a:t>κέρδους</a:t>
            </a:r>
            <a:endParaRPr sz="2000" dirty="0">
              <a:latin typeface="Arial" panose="020B0604020202020204" pitchFamily="34" charset="0"/>
              <a:cs typeface="Arial" panose="020B0604020202020204" pitchFamily="34" charset="0"/>
            </a:endParaRPr>
          </a:p>
        </p:txBody>
      </p:sp>
      <p:sp>
        <p:nvSpPr>
          <p:cNvPr id="806" name="object 41">
            <a:extLst>
              <a:ext uri="{FF2B5EF4-FFF2-40B4-BE49-F238E27FC236}">
                <a16:creationId xmlns:a16="http://schemas.microsoft.com/office/drawing/2014/main" id="{2D3D19BA-23E7-17AC-303E-F980D63530F8}"/>
              </a:ext>
            </a:extLst>
          </p:cNvPr>
          <p:cNvSpPr txBox="1"/>
          <p:nvPr/>
        </p:nvSpPr>
        <p:spPr>
          <a:xfrm>
            <a:off x="9884233" y="10290939"/>
            <a:ext cx="3484663" cy="881652"/>
          </a:xfrm>
          <a:prstGeom prst="rect">
            <a:avLst/>
          </a:prstGeom>
        </p:spPr>
        <p:txBody>
          <a:bodyPr vert="horz" wrap="square" lIns="0" tIns="12065" rIns="0" bIns="0" rtlCol="0">
            <a:spAutoFit/>
          </a:bodyPr>
          <a:lstStyle/>
          <a:p>
            <a:pPr marL="12700">
              <a:lnSpc>
                <a:spcPct val="100000"/>
              </a:lnSpc>
              <a:spcBef>
                <a:spcPts val="95"/>
              </a:spcBef>
            </a:pPr>
            <a:r>
              <a:rPr sz="2400" b="1" spc="75" dirty="0">
                <a:solidFill>
                  <a:srgbClr val="18203B"/>
                </a:solidFill>
                <a:latin typeface="Arial" panose="020B0604020202020204" pitchFamily="34" charset="0"/>
                <a:cs typeface="Arial" panose="020B0604020202020204" pitchFamily="34" charset="0"/>
              </a:rPr>
              <a:t>ΠΗΓΕΣ</a:t>
            </a:r>
            <a:r>
              <a:rPr sz="2400" b="1" dirty="0">
                <a:solidFill>
                  <a:srgbClr val="18203B"/>
                </a:solidFill>
                <a:latin typeface="Arial" panose="020B0604020202020204" pitchFamily="34" charset="0"/>
                <a:cs typeface="Arial" panose="020B0604020202020204" pitchFamily="34" charset="0"/>
              </a:rPr>
              <a:t> </a:t>
            </a:r>
            <a:r>
              <a:rPr sz="2400" b="1" spc="110" dirty="0">
                <a:solidFill>
                  <a:srgbClr val="18203B"/>
                </a:solidFill>
                <a:latin typeface="Arial" panose="020B0604020202020204" pitchFamily="34" charset="0"/>
                <a:cs typeface="Arial" panose="020B0604020202020204" pitchFamily="34" charset="0"/>
              </a:rPr>
              <a:t>ΕΣΟΔΩΝ</a:t>
            </a:r>
            <a:endParaRPr sz="2400" dirty="0">
              <a:latin typeface="Arial" panose="020B0604020202020204" pitchFamily="34" charset="0"/>
              <a:cs typeface="Arial" panose="020B0604020202020204" pitchFamily="34" charset="0"/>
            </a:endParaRPr>
          </a:p>
          <a:p>
            <a:pPr marL="12700">
              <a:lnSpc>
                <a:spcPct val="100000"/>
              </a:lnSpc>
              <a:spcBef>
                <a:spcPts val="1530"/>
              </a:spcBef>
            </a:pPr>
            <a:r>
              <a:rPr lang="el-GR" sz="2000" spc="170" dirty="0">
                <a:solidFill>
                  <a:srgbClr val="18203B"/>
                </a:solidFill>
                <a:latin typeface="Arial" panose="020B0604020202020204" pitchFamily="34" charset="0"/>
                <a:cs typeface="Arial" panose="020B0604020202020204" pitchFamily="34" charset="0"/>
              </a:rPr>
              <a:t>Πώς</a:t>
            </a:r>
            <a:r>
              <a:rPr lang="el-GR" sz="2000" spc="-30" dirty="0">
                <a:solidFill>
                  <a:srgbClr val="18203B"/>
                </a:solidFill>
                <a:latin typeface="Arial" panose="020B0604020202020204" pitchFamily="34" charset="0"/>
                <a:cs typeface="Arial" panose="020B0604020202020204" pitchFamily="34" charset="0"/>
              </a:rPr>
              <a:t> </a:t>
            </a:r>
            <a:r>
              <a:rPr lang="el-GR" sz="2000" spc="155" dirty="0">
                <a:solidFill>
                  <a:srgbClr val="18203B"/>
                </a:solidFill>
                <a:latin typeface="Arial" panose="020B0604020202020204" pitchFamily="34" charset="0"/>
                <a:cs typeface="Arial" panose="020B0604020202020204" pitchFamily="34" charset="0"/>
              </a:rPr>
              <a:t>θα</a:t>
            </a:r>
            <a:r>
              <a:rPr lang="el-GR" sz="2000" spc="-30" dirty="0">
                <a:solidFill>
                  <a:srgbClr val="18203B"/>
                </a:solidFill>
                <a:latin typeface="Arial" panose="020B0604020202020204" pitchFamily="34" charset="0"/>
                <a:cs typeface="Arial" panose="020B0604020202020204" pitchFamily="34" charset="0"/>
              </a:rPr>
              <a:t> </a:t>
            </a:r>
            <a:r>
              <a:rPr lang="el-GR" sz="2000" spc="90" dirty="0">
                <a:solidFill>
                  <a:srgbClr val="18203B"/>
                </a:solidFill>
                <a:latin typeface="Arial" panose="020B0604020202020204" pitchFamily="34" charset="0"/>
                <a:cs typeface="Arial" panose="020B0604020202020204" pitchFamily="34" charset="0"/>
              </a:rPr>
              <a:t>βγάζεις</a:t>
            </a:r>
            <a:r>
              <a:rPr lang="el-GR" sz="2000" spc="-25" dirty="0">
                <a:solidFill>
                  <a:srgbClr val="18203B"/>
                </a:solidFill>
                <a:latin typeface="Arial" panose="020B0604020202020204" pitchFamily="34" charset="0"/>
                <a:cs typeface="Arial" panose="020B0604020202020204" pitchFamily="34" charset="0"/>
              </a:rPr>
              <a:t> </a:t>
            </a:r>
            <a:r>
              <a:rPr lang="el-GR" sz="2000" spc="75" dirty="0">
                <a:solidFill>
                  <a:srgbClr val="18203B"/>
                </a:solidFill>
                <a:latin typeface="Arial" panose="020B0604020202020204" pitchFamily="34" charset="0"/>
                <a:cs typeface="Arial" panose="020B0604020202020204" pitchFamily="34" charset="0"/>
              </a:rPr>
              <a:t>χρήματα;</a:t>
            </a:r>
            <a:endParaRPr sz="2000" dirty="0">
              <a:latin typeface="Arial" panose="020B0604020202020204" pitchFamily="34" charset="0"/>
              <a:cs typeface="Arial" panose="020B0604020202020204" pitchFamily="34" charset="0"/>
            </a:endParaRPr>
          </a:p>
        </p:txBody>
      </p:sp>
      <p:sp>
        <p:nvSpPr>
          <p:cNvPr id="807" name="object 42">
            <a:extLst>
              <a:ext uri="{FF2B5EF4-FFF2-40B4-BE49-F238E27FC236}">
                <a16:creationId xmlns:a16="http://schemas.microsoft.com/office/drawing/2014/main" id="{8CDF1294-3D6F-D8CC-838F-02387F7A39CC}"/>
              </a:ext>
            </a:extLst>
          </p:cNvPr>
          <p:cNvSpPr txBox="1"/>
          <p:nvPr/>
        </p:nvSpPr>
        <p:spPr>
          <a:xfrm>
            <a:off x="4374845" y="2744219"/>
            <a:ext cx="3428753" cy="1053045"/>
          </a:xfrm>
          <a:prstGeom prst="rect">
            <a:avLst/>
          </a:prstGeom>
        </p:spPr>
        <p:txBody>
          <a:bodyPr vert="horz" wrap="square" lIns="0" tIns="12700" rIns="0" bIns="0" rtlCol="0">
            <a:spAutoFit/>
          </a:bodyPr>
          <a:lstStyle/>
          <a:p>
            <a:pPr marL="12700" marR="5080">
              <a:lnSpc>
                <a:spcPct val="116399"/>
              </a:lnSpc>
              <a:spcBef>
                <a:spcPts val="100"/>
              </a:spcBef>
            </a:pPr>
            <a:r>
              <a:rPr sz="2000" spc="100" dirty="0">
                <a:solidFill>
                  <a:srgbClr val="18203B"/>
                </a:solidFill>
                <a:latin typeface="Arial" panose="020B0604020202020204" pitchFamily="34" charset="0"/>
                <a:cs typeface="Arial" panose="020B0604020202020204" pitchFamily="34" charset="0"/>
              </a:rPr>
              <a:t>Περίγραψε</a:t>
            </a:r>
            <a:r>
              <a:rPr sz="2000" spc="-30" dirty="0">
                <a:solidFill>
                  <a:srgbClr val="18203B"/>
                </a:solidFill>
                <a:latin typeface="Arial" panose="020B0604020202020204" pitchFamily="34" charset="0"/>
                <a:cs typeface="Arial" panose="020B0604020202020204" pitchFamily="34" charset="0"/>
              </a:rPr>
              <a:t> </a:t>
            </a:r>
            <a:r>
              <a:rPr sz="2000" spc="125" dirty="0">
                <a:solidFill>
                  <a:srgbClr val="18203B"/>
                </a:solidFill>
                <a:latin typeface="Arial" panose="020B0604020202020204" pitchFamily="34" charset="0"/>
                <a:cs typeface="Arial" panose="020B0604020202020204" pitchFamily="34" charset="0"/>
              </a:rPr>
              <a:t>με</a:t>
            </a:r>
            <a:r>
              <a:rPr sz="2000" spc="-25" dirty="0">
                <a:solidFill>
                  <a:srgbClr val="18203B"/>
                </a:solidFill>
                <a:latin typeface="Arial" panose="020B0604020202020204" pitchFamily="34" charset="0"/>
                <a:cs typeface="Arial" panose="020B0604020202020204" pitchFamily="34" charset="0"/>
              </a:rPr>
              <a:t> </a:t>
            </a:r>
            <a:r>
              <a:rPr sz="2000" spc="70" dirty="0">
                <a:solidFill>
                  <a:srgbClr val="18203B"/>
                </a:solidFill>
                <a:latin typeface="Arial" panose="020B0604020202020204" pitchFamily="34" charset="0"/>
                <a:cs typeface="Arial" panose="020B0604020202020204" pitchFamily="34" charset="0"/>
              </a:rPr>
              <a:t>λίγες </a:t>
            </a:r>
            <a:r>
              <a:rPr sz="2000" spc="85" dirty="0">
                <a:solidFill>
                  <a:srgbClr val="18203B"/>
                </a:solidFill>
                <a:latin typeface="Arial" panose="020B0604020202020204" pitchFamily="34" charset="0"/>
                <a:cs typeface="Arial" panose="020B0604020202020204" pitchFamily="34" charset="0"/>
              </a:rPr>
              <a:t>λέξεις</a:t>
            </a:r>
            <a:r>
              <a:rPr sz="2000" spc="-40" dirty="0">
                <a:solidFill>
                  <a:srgbClr val="18203B"/>
                </a:solidFill>
                <a:latin typeface="Arial" panose="020B0604020202020204" pitchFamily="34" charset="0"/>
                <a:cs typeface="Arial" panose="020B0604020202020204" pitchFamily="34" charset="0"/>
              </a:rPr>
              <a:t> </a:t>
            </a:r>
            <a:r>
              <a:rPr sz="2000" spc="105" dirty="0">
                <a:solidFill>
                  <a:srgbClr val="18203B"/>
                </a:solidFill>
                <a:latin typeface="Arial" panose="020B0604020202020204" pitchFamily="34" charset="0"/>
                <a:cs typeface="Arial" panose="020B0604020202020204" pitchFamily="34" charset="0"/>
              </a:rPr>
              <a:t>το</a:t>
            </a:r>
            <a:r>
              <a:rPr sz="2000" spc="-40" dirty="0">
                <a:solidFill>
                  <a:srgbClr val="18203B"/>
                </a:solidFill>
                <a:latin typeface="Arial" panose="020B0604020202020204" pitchFamily="34" charset="0"/>
                <a:cs typeface="Arial" panose="020B0604020202020204" pitchFamily="34" charset="0"/>
              </a:rPr>
              <a:t> </a:t>
            </a:r>
            <a:r>
              <a:rPr sz="2000" spc="114" dirty="0">
                <a:solidFill>
                  <a:srgbClr val="18203B"/>
                </a:solidFill>
                <a:latin typeface="Arial" panose="020B0604020202020204" pitchFamily="34" charset="0"/>
                <a:cs typeface="Arial" panose="020B0604020202020204" pitchFamily="34" charset="0"/>
              </a:rPr>
              <a:t>τελικό</a:t>
            </a:r>
            <a:r>
              <a:rPr sz="2000" spc="-35" dirty="0">
                <a:solidFill>
                  <a:srgbClr val="18203B"/>
                </a:solidFill>
                <a:latin typeface="Arial" panose="020B0604020202020204" pitchFamily="34" charset="0"/>
                <a:cs typeface="Arial" panose="020B0604020202020204" pitchFamily="34" charset="0"/>
              </a:rPr>
              <a:t> </a:t>
            </a:r>
            <a:r>
              <a:rPr sz="2000" spc="135" dirty="0">
                <a:solidFill>
                  <a:srgbClr val="18203B"/>
                </a:solidFill>
                <a:latin typeface="Arial" panose="020B0604020202020204" pitchFamily="34" charset="0"/>
                <a:cs typeface="Arial" panose="020B0604020202020204" pitchFamily="34" charset="0"/>
              </a:rPr>
              <a:t>σου </a:t>
            </a:r>
            <a:r>
              <a:rPr sz="2000" spc="125" dirty="0">
                <a:solidFill>
                  <a:srgbClr val="18203B"/>
                </a:solidFill>
                <a:latin typeface="Arial" panose="020B0604020202020204" pitchFamily="34" charset="0"/>
                <a:cs typeface="Arial" panose="020B0604020202020204" pitchFamily="34" charset="0"/>
              </a:rPr>
              <a:t>προϊόν/υπηρεσία</a:t>
            </a:r>
            <a:r>
              <a:rPr lang="en-US" sz="2000" spc="125" dirty="0">
                <a:solidFill>
                  <a:srgbClr val="18203B"/>
                </a:solidFill>
                <a:latin typeface="Arial" panose="020B0604020202020204" pitchFamily="34" charset="0"/>
                <a:cs typeface="Arial" panose="020B0604020202020204" pitchFamily="34" charset="0"/>
              </a:rPr>
              <a:t>. </a:t>
            </a:r>
            <a:endParaRPr sz="2000" dirty="0">
              <a:latin typeface="Arial" panose="020B0604020202020204" pitchFamily="34" charset="0"/>
              <a:cs typeface="Arial" panose="020B0604020202020204" pitchFamily="34" charset="0"/>
            </a:endParaRPr>
          </a:p>
        </p:txBody>
      </p:sp>
      <p:sp>
        <p:nvSpPr>
          <p:cNvPr id="4" name="Minimum title">
            <a:extLst>
              <a:ext uri="{FF2B5EF4-FFF2-40B4-BE49-F238E27FC236}">
                <a16:creationId xmlns:a16="http://schemas.microsoft.com/office/drawing/2014/main" id="{BA9ED900-95A8-624B-1356-0F3F93BA24A5}"/>
              </a:ext>
            </a:extLst>
          </p:cNvPr>
          <p:cNvSpPr txBox="1"/>
          <p:nvPr/>
        </p:nvSpPr>
        <p:spPr>
          <a:xfrm>
            <a:off x="419042" y="370269"/>
            <a:ext cx="10107353"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defRPr sz="4500">
                <a:solidFill>
                  <a:srgbClr val="000000"/>
                </a:solidFill>
                <a:latin typeface="Peridot PE Regular"/>
                <a:ea typeface="Peridot PE Regular"/>
                <a:cs typeface="Peridot PE Regular"/>
                <a:sym typeface="Peridot PE Regular"/>
              </a:defRPr>
            </a:pPr>
            <a:r>
              <a:rPr lang="en-US" sz="3500" b="1">
                <a:latin typeface="Arial" panose="020B0604020202020204" pitchFamily="34" charset="0"/>
                <a:cs typeface="Arial" panose="020B0604020202020204" pitchFamily="34" charset="0"/>
              </a:rPr>
              <a:t>Business Canvas </a:t>
            </a:r>
            <a:r>
              <a:rPr lang="en-US" sz="3500" b="1" dirty="0">
                <a:latin typeface="Arial" panose="020B0604020202020204" pitchFamily="34" charset="0"/>
                <a:cs typeface="Arial" panose="020B0604020202020204" pitchFamily="34" charset="0"/>
              </a:rPr>
              <a:t>Template </a:t>
            </a:r>
            <a:endParaRPr sz="3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102837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ximum…">
            <a:extLst>
              <a:ext uri="{FF2B5EF4-FFF2-40B4-BE49-F238E27FC236}">
                <a16:creationId xmlns:a16="http://schemas.microsoft.com/office/drawing/2014/main" id="{74854838-09DF-B397-B7C4-4A055ECFF263}"/>
              </a:ext>
            </a:extLst>
          </p:cNvPr>
          <p:cNvSpPr txBox="1"/>
          <p:nvPr/>
        </p:nvSpPr>
        <p:spPr>
          <a:xfrm>
            <a:off x="9305717" y="6618722"/>
            <a:ext cx="12871731"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ctr">
              <a:lnSpc>
                <a:spcPct val="80000"/>
              </a:lnSpc>
              <a:defRPr sz="12000">
                <a:solidFill>
                  <a:srgbClr val="000000"/>
                </a:solidFill>
                <a:latin typeface="BTCosmo Bold"/>
                <a:ea typeface="BTCosmo Bold"/>
                <a:cs typeface="BTCosmo Bold"/>
                <a:sym typeface="BTCosmo Bold"/>
              </a:defRPr>
            </a:lvl1pPr>
          </a:lstStyle>
          <a:p>
            <a:r>
              <a:rPr lang="el-GR" sz="10000" b="1" dirty="0" err="1">
                <a:latin typeface="Arial" panose="020B0604020202020204" pitchFamily="34" charset="0"/>
                <a:cs typeface="Arial" panose="020B0604020202020204" pitchFamily="34" charset="0"/>
              </a:rPr>
              <a:t>Ευχαριστο</a:t>
            </a:r>
            <a:r>
              <a:rPr lang="en-US" sz="10000" b="1" dirty="0" err="1">
                <a:latin typeface="Arial" panose="020B0604020202020204" pitchFamily="34" charset="0"/>
                <a:cs typeface="Arial" panose="020B0604020202020204" pitchFamily="34" charset="0"/>
              </a:rPr>
              <a:t>ύ</a:t>
            </a:r>
            <a:r>
              <a:rPr lang="el-GR" sz="10000" b="1" dirty="0">
                <a:latin typeface="Arial" panose="020B0604020202020204" pitchFamily="34" charset="0"/>
                <a:cs typeface="Arial" panose="020B0604020202020204" pitchFamily="34" charset="0"/>
              </a:rPr>
              <a:t>με</a:t>
            </a:r>
            <a:r>
              <a:rPr sz="10000" b="1" dirty="0">
                <a:latin typeface="Arial" panose="020B0604020202020204" pitchFamily="34" charset="0"/>
                <a:cs typeface="Arial" panose="020B0604020202020204" pitchFamily="34" charset="0"/>
              </a:rPr>
              <a:t>.</a:t>
            </a:r>
          </a:p>
        </p:txBody>
      </p:sp>
    </p:spTree>
  </p:cSld>
  <p:clrMapOvr>
    <a:masterClrMapping/>
  </p:clrMapOvr>
  <p:transition spd="med"/>
</p:sld>
</file>

<file path=ppt/theme/theme1.xml><?xml version="1.0" encoding="utf-8"?>
<a:theme xmlns:a="http://schemas.openxmlformats.org/drawingml/2006/main" name="White">
  <a:themeElements>
    <a:clrScheme name="White">
      <a:dk1>
        <a:srgbClr val="F3F2EF"/>
      </a:dk1>
      <a:lt1>
        <a:srgbClr val="009292"/>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ing LCG Regular"/>
        <a:ea typeface="Ping LCG Regular"/>
        <a:cs typeface="Ping LCG Regular"/>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29292"/>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9292"/>
            </a:solidFill>
            <a:effectLst/>
            <a:uFillTx/>
            <a:latin typeface="Ping LCG Bold"/>
            <a:ea typeface="Ping LCG Bold"/>
            <a:cs typeface="Ping LCG Bold"/>
            <a:sym typeface="Ping LCG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9292"/>
            </a:solidFill>
            <a:effectLst/>
            <a:uFillTx/>
            <a:latin typeface="Ping LCG Bold"/>
            <a:ea typeface="Ping LCG Bold"/>
            <a:cs typeface="Ping LCG Bold"/>
            <a:sym typeface="Ping LCG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ing LCG Regular"/>
        <a:ea typeface="Ping LCG Regular"/>
        <a:cs typeface="Ping LCG Regular"/>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29292"/>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9292"/>
            </a:solidFill>
            <a:effectLst/>
            <a:uFillTx/>
            <a:latin typeface="Ping LCG Bold"/>
            <a:ea typeface="Ping LCG Bold"/>
            <a:cs typeface="Ping LCG Bold"/>
            <a:sym typeface="Ping LCG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9292"/>
            </a:solidFill>
            <a:effectLst/>
            <a:uFillTx/>
            <a:latin typeface="Ping LCG Bold"/>
            <a:ea typeface="Ping LCG Bold"/>
            <a:cs typeface="Ping LCG Bold"/>
            <a:sym typeface="Ping LCG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1482</TotalTime>
  <Words>153</Words>
  <Application>Microsoft Office PowerPoint</Application>
  <PresentationFormat>Custom</PresentationFormat>
  <Paragraphs>23</Paragraphs>
  <Slides>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vt:i4>
      </vt:variant>
    </vt:vector>
  </HeadingPairs>
  <TitlesOfParts>
    <vt:vector size="9" baseType="lpstr">
      <vt:lpstr>Arial</vt:lpstr>
      <vt:lpstr>Peridot PE Regular</vt:lpstr>
      <vt:lpstr>Ping LCG Bold</vt:lpstr>
      <vt:lpstr>Ping LCG Regular</vt:lpstr>
      <vt:lpstr>White</vt:lpstr>
      <vt:lpstr>Custom Design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Aggeliki Stefanopoulou</dc:creator>
  <cp:lastModifiedBy>Aggeliki Stefanopoulou</cp:lastModifiedBy>
  <cp:revision>81</cp:revision>
  <dcterms:modified xsi:type="dcterms:W3CDTF">2024-01-24T12:45:43Z</dcterms:modified>
</cp:coreProperties>
</file>